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14"/>
  </p:notesMasterIdLst>
  <p:sldIdLst>
    <p:sldId id="257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70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B213E-C5A4-4070-8BAA-26E5AE1B2485}" type="doc">
      <dgm:prSet loTypeId="urn:microsoft.com/office/officeart/2005/8/layout/hList9" loCatId="list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endParaRPr lang="fr-CA"/>
        </a:p>
      </dgm:t>
    </dgm:pt>
    <dgm:pt modelId="{9F7C6C2D-E048-44D3-9E19-B6545726307C}">
      <dgm:prSet phldrT="[Texte]" custT="1"/>
      <dgm:spPr/>
      <dgm:t>
        <a:bodyPr/>
        <a:lstStyle/>
        <a:p>
          <a:r>
            <a:rPr lang="fr-CA" sz="1400" dirty="0" smtClean="0"/>
            <a:t>Formations</a:t>
          </a:r>
        </a:p>
        <a:p>
          <a:r>
            <a:rPr lang="fr-CA" sz="1400" dirty="0" err="1" smtClean="0"/>
            <a:t>Héctor</a:t>
          </a:r>
          <a:r>
            <a:rPr lang="fr-CA" sz="1400" dirty="0" smtClean="0"/>
            <a:t> Alvarez</a:t>
          </a:r>
          <a:endParaRPr lang="fr-CA" sz="1400" dirty="0"/>
        </a:p>
      </dgm:t>
    </dgm:pt>
    <dgm:pt modelId="{CCC46711-18FB-4490-8062-F4FC2A0D753E}" type="parTrans" cxnId="{7DFB9B86-628C-4FE8-8170-3E79E044E19B}">
      <dgm:prSet/>
      <dgm:spPr/>
      <dgm:t>
        <a:bodyPr/>
        <a:lstStyle/>
        <a:p>
          <a:endParaRPr lang="fr-CA"/>
        </a:p>
      </dgm:t>
    </dgm:pt>
    <dgm:pt modelId="{FBBE1E81-B736-421D-AC97-D91321F8000F}" type="sibTrans" cxnId="{7DFB9B86-628C-4FE8-8170-3E79E044E19B}">
      <dgm:prSet/>
      <dgm:spPr/>
      <dgm:t>
        <a:bodyPr/>
        <a:lstStyle/>
        <a:p>
          <a:endParaRPr lang="fr-CA"/>
        </a:p>
      </dgm:t>
    </dgm:pt>
    <dgm:pt modelId="{452AEB91-CDBD-4D1F-86FF-B1A0F4AEB4DB}">
      <dgm:prSet phldrT="[Texte]" custT="1"/>
      <dgm:spPr/>
      <dgm:t>
        <a:bodyPr/>
        <a:lstStyle/>
        <a:p>
          <a:pPr algn="ctr"/>
          <a:r>
            <a:rPr lang="fr-CA" sz="2400" dirty="0" smtClean="0"/>
            <a:t>858-4911</a:t>
          </a:r>
          <a:endParaRPr lang="fr-CA" sz="2400" dirty="0"/>
        </a:p>
      </dgm:t>
    </dgm:pt>
    <dgm:pt modelId="{2B64BC95-8267-4BDF-ACFC-E999C8BFD227}" type="parTrans" cxnId="{5C802E89-00AB-4BCF-9B71-3AE68AB3E6D9}">
      <dgm:prSet/>
      <dgm:spPr/>
      <dgm:t>
        <a:bodyPr/>
        <a:lstStyle/>
        <a:p>
          <a:endParaRPr lang="fr-CA"/>
        </a:p>
      </dgm:t>
    </dgm:pt>
    <dgm:pt modelId="{3386703A-F2FA-4DCE-BAF4-6C57F4A608CA}" type="sibTrans" cxnId="{5C802E89-00AB-4BCF-9B71-3AE68AB3E6D9}">
      <dgm:prSet/>
      <dgm:spPr/>
      <dgm:t>
        <a:bodyPr/>
        <a:lstStyle/>
        <a:p>
          <a:endParaRPr lang="fr-CA"/>
        </a:p>
      </dgm:t>
    </dgm:pt>
    <dgm:pt modelId="{5D0505D1-35BB-4F02-9E41-F0967444EDE6}">
      <dgm:prSet phldrT="[Texte]" custT="1"/>
      <dgm:spPr/>
      <dgm:t>
        <a:bodyPr/>
        <a:lstStyle/>
        <a:p>
          <a:pPr algn="ctr"/>
          <a:r>
            <a:rPr lang="fr-CA" sz="2000" dirty="0" smtClean="0"/>
            <a:t>Hector.Alvarez@umoncton.ca</a:t>
          </a:r>
          <a:endParaRPr lang="fr-CA" sz="2000" dirty="0"/>
        </a:p>
      </dgm:t>
    </dgm:pt>
    <dgm:pt modelId="{5FAA82EC-BF68-4F63-AE1E-CDD8A2691348}" type="parTrans" cxnId="{769EA275-49C1-4A5A-A501-3E07A6C78AB0}">
      <dgm:prSet/>
      <dgm:spPr/>
      <dgm:t>
        <a:bodyPr/>
        <a:lstStyle/>
        <a:p>
          <a:endParaRPr lang="fr-CA"/>
        </a:p>
      </dgm:t>
    </dgm:pt>
    <dgm:pt modelId="{D5BF2C19-2C58-44B8-85CE-042E08DB9D9B}" type="sibTrans" cxnId="{769EA275-49C1-4A5A-A501-3E07A6C78AB0}">
      <dgm:prSet/>
      <dgm:spPr/>
      <dgm:t>
        <a:bodyPr/>
        <a:lstStyle/>
        <a:p>
          <a:endParaRPr lang="fr-CA"/>
        </a:p>
      </dgm:t>
    </dgm:pt>
    <dgm:pt modelId="{7DBC29B3-0B24-4137-A74F-D53A61456614}">
      <dgm:prSet phldrT="[Texte]" custT="1"/>
      <dgm:spPr/>
      <dgm:t>
        <a:bodyPr/>
        <a:lstStyle/>
        <a:p>
          <a:pPr algn="ctr"/>
          <a:r>
            <a:rPr lang="fr-CA" sz="1700" dirty="0" smtClean="0"/>
            <a:t>Se charge des demandes de formation, selon vos disponibilités.</a:t>
          </a:r>
          <a:endParaRPr lang="fr-CA" sz="1700" dirty="0"/>
        </a:p>
      </dgm:t>
    </dgm:pt>
    <dgm:pt modelId="{CF44D8EB-4F1D-4229-8BF1-FF58B010F0DC}" type="parTrans" cxnId="{0BF60BE3-E91D-4B22-A7CC-69C037635F37}">
      <dgm:prSet/>
      <dgm:spPr/>
      <dgm:t>
        <a:bodyPr/>
        <a:lstStyle/>
        <a:p>
          <a:endParaRPr lang="fr-CA"/>
        </a:p>
      </dgm:t>
    </dgm:pt>
    <dgm:pt modelId="{9CE70ACC-D25B-4D96-BEB4-90F7AF113496}" type="sibTrans" cxnId="{0BF60BE3-E91D-4B22-A7CC-69C037635F37}">
      <dgm:prSet/>
      <dgm:spPr/>
      <dgm:t>
        <a:bodyPr/>
        <a:lstStyle/>
        <a:p>
          <a:endParaRPr lang="fr-CA"/>
        </a:p>
      </dgm:t>
    </dgm:pt>
    <dgm:pt modelId="{015EF7DE-C020-4132-BE75-28AC10BC855A}">
      <dgm:prSet phldrT="[Texte]" custT="1"/>
      <dgm:spPr/>
      <dgm:t>
        <a:bodyPr/>
        <a:lstStyle/>
        <a:p>
          <a:pPr algn="ctr"/>
          <a:r>
            <a:rPr lang="fr-CA" sz="1400" dirty="0" smtClean="0"/>
            <a:t>Vous voulez que la bibliothèque vous prépare une formation ou une présentation formelle?</a:t>
          </a:r>
          <a:endParaRPr lang="fr-CA" sz="1400" dirty="0"/>
        </a:p>
      </dgm:t>
    </dgm:pt>
    <dgm:pt modelId="{3EDDE4D7-007C-4902-AF90-971B4759130C}" type="parTrans" cxnId="{F7A2FE1F-5132-442F-8390-8CCEBDD75145}">
      <dgm:prSet/>
      <dgm:spPr/>
      <dgm:t>
        <a:bodyPr/>
        <a:lstStyle/>
        <a:p>
          <a:endParaRPr lang="fr-CA"/>
        </a:p>
      </dgm:t>
    </dgm:pt>
    <dgm:pt modelId="{CDFCACF6-3DC4-4D8F-961C-74E9FFD76260}" type="sibTrans" cxnId="{F7A2FE1F-5132-442F-8390-8CCEBDD75145}">
      <dgm:prSet/>
      <dgm:spPr/>
      <dgm:t>
        <a:bodyPr/>
        <a:lstStyle/>
        <a:p>
          <a:endParaRPr lang="fr-CA"/>
        </a:p>
      </dgm:t>
    </dgm:pt>
    <dgm:pt modelId="{0FFE60EB-FBDE-4121-A998-ABDEF201F8BA}">
      <dgm:prSet custT="1"/>
      <dgm:spPr/>
      <dgm:t>
        <a:bodyPr/>
        <a:lstStyle/>
        <a:p>
          <a:pPr algn="ctr"/>
          <a:r>
            <a:rPr lang="fr-CA" sz="1400" dirty="0" smtClean="0"/>
            <a:t>Vous avez une question? Vous me connaissez déjà, alors pourquoi pas me demander de l’aide?</a:t>
          </a:r>
        </a:p>
      </dgm:t>
    </dgm:pt>
    <dgm:pt modelId="{415BF877-3E11-4BBC-890B-268E19E55D20}">
      <dgm:prSet custT="1"/>
      <dgm:spPr/>
      <dgm:t>
        <a:bodyPr/>
        <a:lstStyle/>
        <a:p>
          <a:pPr algn="ctr"/>
          <a:r>
            <a:rPr lang="fr-CA" sz="1700" dirty="0" smtClean="0"/>
            <a:t>Possibilité d’une ‘rencontre’, sur rendez-vous, en dehors des heures d’ouvrage.</a:t>
          </a:r>
        </a:p>
      </dgm:t>
    </dgm:pt>
    <dgm:pt modelId="{FC367997-B9FA-494F-8FE3-0DDCE65DA283}">
      <dgm:prSet custT="1"/>
      <dgm:spPr/>
      <dgm:t>
        <a:bodyPr/>
        <a:lstStyle/>
        <a:p>
          <a:pPr algn="ctr"/>
          <a:r>
            <a:rPr lang="fr-CA" sz="2000" dirty="0" smtClean="0"/>
            <a:t>Julie.Marcoux@umoncton.ca</a:t>
          </a:r>
        </a:p>
      </dgm:t>
    </dgm:pt>
    <dgm:pt modelId="{CD86D765-8DB2-4402-AE7F-259CDAFBD0A5}">
      <dgm:prSet custT="1"/>
      <dgm:spPr/>
      <dgm:t>
        <a:bodyPr/>
        <a:lstStyle/>
        <a:p>
          <a:pPr algn="ctr"/>
          <a:r>
            <a:rPr lang="fr-CA" sz="2400" dirty="0" smtClean="0"/>
            <a:t>858-4154</a:t>
          </a:r>
        </a:p>
      </dgm:t>
    </dgm:pt>
    <dgm:pt modelId="{0450AF98-0680-4FB1-B884-E6BBC879F34A}">
      <dgm:prSet phldrT="[Texte]" custT="1"/>
      <dgm:spPr/>
      <dgm:t>
        <a:bodyPr/>
        <a:lstStyle/>
        <a:p>
          <a:r>
            <a:rPr lang="fr-CA" sz="1300" dirty="0" smtClean="0"/>
            <a:t>Référence (Bibliothécaire)</a:t>
          </a:r>
          <a:endParaRPr lang="fr-CA" sz="1300" dirty="0"/>
        </a:p>
      </dgm:t>
    </dgm:pt>
    <dgm:pt modelId="{E05D2EAD-F15E-49C4-B006-B1C0B7ED099E}" type="sibTrans" cxnId="{4D8BD11A-F481-4F05-B021-2E4CBB836455}">
      <dgm:prSet/>
      <dgm:spPr/>
      <dgm:t>
        <a:bodyPr/>
        <a:lstStyle/>
        <a:p>
          <a:endParaRPr lang="fr-CA"/>
        </a:p>
      </dgm:t>
    </dgm:pt>
    <dgm:pt modelId="{B068310C-67BA-4EFB-8FE3-FE06211A33D8}" type="parTrans" cxnId="{4D8BD11A-F481-4F05-B021-2E4CBB836455}">
      <dgm:prSet/>
      <dgm:spPr/>
      <dgm:t>
        <a:bodyPr/>
        <a:lstStyle/>
        <a:p>
          <a:endParaRPr lang="fr-CA"/>
        </a:p>
      </dgm:t>
    </dgm:pt>
    <dgm:pt modelId="{C233777B-009B-4ECA-9FA6-96CFF7F79922}" type="sibTrans" cxnId="{EF800F44-3CD4-4ACB-BC62-003FDD23E71F}">
      <dgm:prSet/>
      <dgm:spPr/>
      <dgm:t>
        <a:bodyPr/>
        <a:lstStyle/>
        <a:p>
          <a:endParaRPr lang="fr-CA"/>
        </a:p>
      </dgm:t>
    </dgm:pt>
    <dgm:pt modelId="{5E2831AF-02B6-499E-B8AD-BBBB47E5B1D0}" type="parTrans" cxnId="{EF800F44-3CD4-4ACB-BC62-003FDD23E71F}">
      <dgm:prSet/>
      <dgm:spPr/>
      <dgm:t>
        <a:bodyPr/>
        <a:lstStyle/>
        <a:p>
          <a:endParaRPr lang="fr-CA"/>
        </a:p>
      </dgm:t>
    </dgm:pt>
    <dgm:pt modelId="{43D9651E-5354-4427-BE12-577E95192032}" type="sibTrans" cxnId="{65B1F657-6E51-4CD4-8142-FDA24F97115C}">
      <dgm:prSet/>
      <dgm:spPr/>
      <dgm:t>
        <a:bodyPr/>
        <a:lstStyle/>
        <a:p>
          <a:endParaRPr lang="fr-CA"/>
        </a:p>
      </dgm:t>
    </dgm:pt>
    <dgm:pt modelId="{93321F3F-01A7-4F8D-91C7-9EB0A206E78E}" type="parTrans" cxnId="{65B1F657-6E51-4CD4-8142-FDA24F97115C}">
      <dgm:prSet/>
      <dgm:spPr/>
      <dgm:t>
        <a:bodyPr/>
        <a:lstStyle/>
        <a:p>
          <a:endParaRPr lang="fr-CA"/>
        </a:p>
      </dgm:t>
    </dgm:pt>
    <dgm:pt modelId="{27824C8B-6AAC-4A86-AF83-4F15DEE5D470}" type="sibTrans" cxnId="{900D1A48-7ED3-4DF6-AB86-E77D25F3F566}">
      <dgm:prSet/>
      <dgm:spPr/>
      <dgm:t>
        <a:bodyPr/>
        <a:lstStyle/>
        <a:p>
          <a:endParaRPr lang="fr-CA"/>
        </a:p>
      </dgm:t>
    </dgm:pt>
    <dgm:pt modelId="{EBE495D6-3A98-4042-A985-280B84131334}" type="parTrans" cxnId="{900D1A48-7ED3-4DF6-AB86-E77D25F3F566}">
      <dgm:prSet/>
      <dgm:spPr/>
      <dgm:t>
        <a:bodyPr/>
        <a:lstStyle/>
        <a:p>
          <a:endParaRPr lang="fr-CA"/>
        </a:p>
      </dgm:t>
    </dgm:pt>
    <dgm:pt modelId="{D21A3F1C-F283-4DEE-B8E9-A689B1E312ED}" type="sibTrans" cxnId="{D04E6B0E-971C-43D2-9620-06F07F468208}">
      <dgm:prSet/>
      <dgm:spPr/>
      <dgm:t>
        <a:bodyPr/>
        <a:lstStyle/>
        <a:p>
          <a:endParaRPr lang="fr-CA"/>
        </a:p>
      </dgm:t>
    </dgm:pt>
    <dgm:pt modelId="{770857C3-B9BA-4B38-821F-799C274E4C2E}" type="parTrans" cxnId="{D04E6B0E-971C-43D2-9620-06F07F468208}">
      <dgm:prSet/>
      <dgm:spPr/>
      <dgm:t>
        <a:bodyPr/>
        <a:lstStyle/>
        <a:p>
          <a:endParaRPr lang="fr-CA"/>
        </a:p>
      </dgm:t>
    </dgm:pt>
    <dgm:pt modelId="{49CE32FD-854E-47D6-8BD5-F097BC974E2C}">
      <dgm:prSet phldrT="[Texte]" custT="1"/>
      <dgm:spPr/>
      <dgm:t>
        <a:bodyPr/>
        <a:lstStyle/>
        <a:p>
          <a:pPr algn="ctr"/>
          <a:r>
            <a:rPr lang="fr-CA" sz="1400" dirty="0" smtClean="0"/>
            <a:t>Vous avez besoin d’une réponse très rapidement et vous cherchez des bibliothécaires?</a:t>
          </a:r>
          <a:endParaRPr lang="fr-CA" sz="1400" dirty="0"/>
        </a:p>
      </dgm:t>
    </dgm:pt>
    <dgm:pt modelId="{259BA002-C49B-4809-AB63-B3B6DB503A44}">
      <dgm:prSet phldrT="[Texte]" custT="1"/>
      <dgm:spPr/>
      <dgm:t>
        <a:bodyPr/>
        <a:lstStyle/>
        <a:p>
          <a:pPr algn="ctr"/>
          <a:r>
            <a:rPr lang="fr-CA" sz="1700" dirty="0" smtClean="0"/>
            <a:t>Longues heures d’ouverture.</a:t>
          </a:r>
          <a:endParaRPr lang="fr-CA" sz="1700" dirty="0"/>
        </a:p>
      </dgm:t>
    </dgm:pt>
    <dgm:pt modelId="{6EDB3301-08CA-4F2C-BA61-C11C85AD2296}">
      <dgm:prSet phldrT="[Texte]" custT="1"/>
      <dgm:spPr/>
      <dgm:t>
        <a:bodyPr/>
        <a:lstStyle/>
        <a:p>
          <a:pPr algn="ctr"/>
          <a:r>
            <a:rPr lang="fr-CA" sz="2000" dirty="0" err="1" smtClean="0"/>
            <a:t>bcref</a:t>
          </a:r>
          <a:r>
            <a:rPr lang="fr-CA" sz="2000" dirty="0" smtClean="0"/>
            <a:t>@</a:t>
          </a:r>
        </a:p>
        <a:p>
          <a:pPr algn="ctr"/>
          <a:r>
            <a:rPr lang="fr-CA" sz="2000" dirty="0" smtClean="0"/>
            <a:t>umoncton.ca</a:t>
          </a:r>
          <a:endParaRPr lang="fr-CA" sz="2000" dirty="0"/>
        </a:p>
      </dgm:t>
    </dgm:pt>
    <dgm:pt modelId="{64885DAE-DDB6-4DB0-A342-26AC27E0CFBE}">
      <dgm:prSet phldrT="[Texte]" custT="1"/>
      <dgm:spPr/>
      <dgm:t>
        <a:bodyPr/>
        <a:lstStyle/>
        <a:p>
          <a:pPr algn="ctr"/>
          <a:r>
            <a:rPr lang="fr-CA" sz="2400" dirty="0" smtClean="0"/>
            <a:t>858-4998</a:t>
          </a:r>
          <a:endParaRPr lang="fr-CA" sz="2400" dirty="0"/>
        </a:p>
      </dgm:t>
    </dgm:pt>
    <dgm:pt modelId="{003423E3-44DF-4489-A49F-50F0BD9F2197}">
      <dgm:prSet phldrT="[Texte]" custT="1"/>
      <dgm:spPr/>
      <dgm:t>
        <a:bodyPr/>
        <a:lstStyle/>
        <a:p>
          <a:r>
            <a:rPr lang="fr-CA" sz="1400" dirty="0" smtClean="0"/>
            <a:t>Référence (service)</a:t>
          </a:r>
          <a:endParaRPr lang="fr-CA" sz="1400" dirty="0"/>
        </a:p>
      </dgm:t>
    </dgm:pt>
    <dgm:pt modelId="{2C200ACA-A153-42D2-B8F7-36AF384AEDC5}" type="sibTrans" cxnId="{896B35B5-2B35-46CC-8309-BC459C037655}">
      <dgm:prSet/>
      <dgm:spPr/>
      <dgm:t>
        <a:bodyPr/>
        <a:lstStyle/>
        <a:p>
          <a:endParaRPr lang="fr-CA"/>
        </a:p>
      </dgm:t>
    </dgm:pt>
    <dgm:pt modelId="{E48CF6FE-C66D-48E6-AE74-458C55F6019A}" type="parTrans" cxnId="{896B35B5-2B35-46CC-8309-BC459C037655}">
      <dgm:prSet/>
      <dgm:spPr/>
      <dgm:t>
        <a:bodyPr/>
        <a:lstStyle/>
        <a:p>
          <a:endParaRPr lang="fr-CA"/>
        </a:p>
      </dgm:t>
    </dgm:pt>
    <dgm:pt modelId="{525CF716-A957-4361-9E30-58F263362B50}" type="sibTrans" cxnId="{B53FFA40-3291-4006-ADFE-931C43471224}">
      <dgm:prSet/>
      <dgm:spPr/>
      <dgm:t>
        <a:bodyPr/>
        <a:lstStyle/>
        <a:p>
          <a:endParaRPr lang="fr-CA"/>
        </a:p>
      </dgm:t>
    </dgm:pt>
    <dgm:pt modelId="{3604ADB3-8071-4078-8502-60CABA0A027A}" type="parTrans" cxnId="{B53FFA40-3291-4006-ADFE-931C43471224}">
      <dgm:prSet/>
      <dgm:spPr/>
      <dgm:t>
        <a:bodyPr/>
        <a:lstStyle/>
        <a:p>
          <a:endParaRPr lang="fr-CA"/>
        </a:p>
      </dgm:t>
    </dgm:pt>
    <dgm:pt modelId="{30A822BC-E630-4688-ACE8-15D577C23D03}" type="sibTrans" cxnId="{2D226ED4-ADEB-4A9A-B760-9A25B133410D}">
      <dgm:prSet/>
      <dgm:spPr/>
      <dgm:t>
        <a:bodyPr/>
        <a:lstStyle/>
        <a:p>
          <a:endParaRPr lang="fr-CA"/>
        </a:p>
      </dgm:t>
    </dgm:pt>
    <dgm:pt modelId="{368A3816-94BE-43FD-A698-2E1A19138F8C}" type="parTrans" cxnId="{2D226ED4-ADEB-4A9A-B760-9A25B133410D}">
      <dgm:prSet/>
      <dgm:spPr/>
      <dgm:t>
        <a:bodyPr/>
        <a:lstStyle/>
        <a:p>
          <a:endParaRPr lang="fr-CA"/>
        </a:p>
      </dgm:t>
    </dgm:pt>
    <dgm:pt modelId="{0303BB64-F73A-40CC-B37E-213304A655FC}" type="sibTrans" cxnId="{F787E64D-E441-4C2D-B02B-BF3E9BBC4F55}">
      <dgm:prSet/>
      <dgm:spPr/>
      <dgm:t>
        <a:bodyPr/>
        <a:lstStyle/>
        <a:p>
          <a:endParaRPr lang="fr-CA"/>
        </a:p>
      </dgm:t>
    </dgm:pt>
    <dgm:pt modelId="{F2436B9D-0992-4188-88E2-C2C62BD79025}" type="parTrans" cxnId="{F787E64D-E441-4C2D-B02B-BF3E9BBC4F55}">
      <dgm:prSet/>
      <dgm:spPr/>
      <dgm:t>
        <a:bodyPr/>
        <a:lstStyle/>
        <a:p>
          <a:endParaRPr lang="fr-CA"/>
        </a:p>
      </dgm:t>
    </dgm:pt>
    <dgm:pt modelId="{719FF80D-8A75-4339-AF17-E438F8B44434}" type="sibTrans" cxnId="{CBFCB2D6-7CC4-4BB2-8605-A5D1168CB6D2}">
      <dgm:prSet/>
      <dgm:spPr/>
      <dgm:t>
        <a:bodyPr/>
        <a:lstStyle/>
        <a:p>
          <a:endParaRPr lang="fr-CA"/>
        </a:p>
      </dgm:t>
    </dgm:pt>
    <dgm:pt modelId="{F3C23730-74A7-488C-850C-867289B13EA0}" type="parTrans" cxnId="{CBFCB2D6-7CC4-4BB2-8605-A5D1168CB6D2}">
      <dgm:prSet/>
      <dgm:spPr/>
      <dgm:t>
        <a:bodyPr/>
        <a:lstStyle/>
        <a:p>
          <a:endParaRPr lang="fr-CA"/>
        </a:p>
      </dgm:t>
    </dgm:pt>
    <dgm:pt modelId="{DE1DC6E6-9D79-429A-BD0B-76229862FC1B}">
      <dgm:prSet phldrT="[Texte]" custT="1"/>
      <dgm:spPr/>
      <dgm:t>
        <a:bodyPr/>
        <a:lstStyle/>
        <a:p>
          <a:pPr algn="ctr"/>
          <a:endParaRPr lang="fr-CA" sz="1400" dirty="0"/>
        </a:p>
      </dgm:t>
    </dgm:pt>
    <dgm:pt modelId="{7BC15D65-47A9-4BF7-B869-1938A0E430E5}" type="parTrans" cxnId="{8B1E2379-9238-4426-93BA-31A7E889DAF2}">
      <dgm:prSet/>
      <dgm:spPr/>
      <dgm:t>
        <a:bodyPr/>
        <a:lstStyle/>
        <a:p>
          <a:endParaRPr lang="fr-CA"/>
        </a:p>
      </dgm:t>
    </dgm:pt>
    <dgm:pt modelId="{A49DA742-BC1F-48EF-82B7-5B95A8DBE1DB}" type="sibTrans" cxnId="{8B1E2379-9238-4426-93BA-31A7E889DAF2}">
      <dgm:prSet/>
      <dgm:spPr/>
      <dgm:t>
        <a:bodyPr/>
        <a:lstStyle/>
        <a:p>
          <a:endParaRPr lang="fr-CA"/>
        </a:p>
      </dgm:t>
    </dgm:pt>
    <dgm:pt modelId="{1BF82E97-D828-48A5-B424-48EAAF31E0CE}">
      <dgm:prSet custT="1"/>
      <dgm:spPr/>
      <dgm:t>
        <a:bodyPr/>
        <a:lstStyle/>
        <a:p>
          <a:pPr algn="ctr"/>
          <a:endParaRPr lang="fr-CA" sz="1400" dirty="0" smtClean="0"/>
        </a:p>
      </dgm:t>
    </dgm:pt>
    <dgm:pt modelId="{1FCB5DEA-BBFB-490F-B9C6-77635C66989C}" type="parTrans" cxnId="{B7B72254-34EB-4813-BC42-4E6512F2F586}">
      <dgm:prSet/>
      <dgm:spPr/>
      <dgm:t>
        <a:bodyPr/>
        <a:lstStyle/>
        <a:p>
          <a:endParaRPr lang="fr-CA"/>
        </a:p>
      </dgm:t>
    </dgm:pt>
    <dgm:pt modelId="{4F13DD3B-38BA-4381-AEF3-BCA4B24388E0}" type="sibTrans" cxnId="{B7B72254-34EB-4813-BC42-4E6512F2F586}">
      <dgm:prSet/>
      <dgm:spPr/>
      <dgm:t>
        <a:bodyPr/>
        <a:lstStyle/>
        <a:p>
          <a:endParaRPr lang="fr-CA"/>
        </a:p>
      </dgm:t>
    </dgm:pt>
    <dgm:pt modelId="{FDA4F6A8-85DD-41AC-B0E1-4262B05459EF}">
      <dgm:prSet phldrT="[Texte]" custT="1"/>
      <dgm:spPr/>
      <dgm:t>
        <a:bodyPr/>
        <a:lstStyle/>
        <a:p>
          <a:pPr algn="ctr"/>
          <a:endParaRPr lang="fr-CA" sz="1400" dirty="0"/>
        </a:p>
      </dgm:t>
    </dgm:pt>
    <dgm:pt modelId="{D86F9DD4-76B5-49E4-B178-B5DAF7D1154B}" type="parTrans" cxnId="{C06A4D82-AD61-42F6-BDA8-164746054D44}">
      <dgm:prSet/>
      <dgm:spPr/>
      <dgm:t>
        <a:bodyPr/>
        <a:lstStyle/>
        <a:p>
          <a:endParaRPr lang="fr-CA"/>
        </a:p>
      </dgm:t>
    </dgm:pt>
    <dgm:pt modelId="{A07D22B3-7893-4FEF-BA01-2914AC306BDC}" type="sibTrans" cxnId="{C06A4D82-AD61-42F6-BDA8-164746054D44}">
      <dgm:prSet/>
      <dgm:spPr/>
      <dgm:t>
        <a:bodyPr/>
        <a:lstStyle/>
        <a:p>
          <a:endParaRPr lang="fr-CA"/>
        </a:p>
      </dgm:t>
    </dgm:pt>
    <dgm:pt modelId="{339927C8-E181-43C5-9070-50C3AD205CC2}" type="pres">
      <dgm:prSet presAssocID="{6B7B213E-C5A4-4070-8BAA-26E5AE1B248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CA"/>
        </a:p>
      </dgm:t>
    </dgm:pt>
    <dgm:pt modelId="{7C84DA00-7466-4CF5-A470-60D538CBB3C2}" type="pres">
      <dgm:prSet presAssocID="{003423E3-44DF-4489-A49F-50F0BD9F2197}" presName="posSpace" presStyleCnt="0"/>
      <dgm:spPr/>
      <dgm:t>
        <a:bodyPr/>
        <a:lstStyle/>
        <a:p>
          <a:endParaRPr lang="fr-CA"/>
        </a:p>
      </dgm:t>
    </dgm:pt>
    <dgm:pt modelId="{795017DA-1428-4418-98B7-573F3D9A8F16}" type="pres">
      <dgm:prSet presAssocID="{003423E3-44DF-4489-A49F-50F0BD9F2197}" presName="vertFlow" presStyleCnt="0"/>
      <dgm:spPr/>
      <dgm:t>
        <a:bodyPr/>
        <a:lstStyle/>
        <a:p>
          <a:endParaRPr lang="fr-CA"/>
        </a:p>
      </dgm:t>
    </dgm:pt>
    <dgm:pt modelId="{E83FBA14-FA9B-4EC2-9337-A7923296AA3A}" type="pres">
      <dgm:prSet presAssocID="{003423E3-44DF-4489-A49F-50F0BD9F2197}" presName="topSpace" presStyleCnt="0"/>
      <dgm:spPr/>
      <dgm:t>
        <a:bodyPr/>
        <a:lstStyle/>
        <a:p>
          <a:endParaRPr lang="fr-CA"/>
        </a:p>
      </dgm:t>
    </dgm:pt>
    <dgm:pt modelId="{5FC8F007-D3CD-42EC-A04D-70306F7727FF}" type="pres">
      <dgm:prSet presAssocID="{003423E3-44DF-4489-A49F-50F0BD9F2197}" presName="firstComp" presStyleCnt="0"/>
      <dgm:spPr/>
      <dgm:t>
        <a:bodyPr/>
        <a:lstStyle/>
        <a:p>
          <a:endParaRPr lang="fr-CA"/>
        </a:p>
      </dgm:t>
    </dgm:pt>
    <dgm:pt modelId="{4B8FDA2D-D15A-4A7B-A1E3-A93A71907720}" type="pres">
      <dgm:prSet presAssocID="{003423E3-44DF-4489-A49F-50F0BD9F2197}" presName="firstChild" presStyleLbl="bgAccFollowNode1" presStyleIdx="0" presStyleCnt="15"/>
      <dgm:spPr/>
      <dgm:t>
        <a:bodyPr/>
        <a:lstStyle/>
        <a:p>
          <a:endParaRPr lang="fr-CA"/>
        </a:p>
      </dgm:t>
    </dgm:pt>
    <dgm:pt modelId="{CE4E0851-0A34-4D8B-9CE7-8D1612C7CC67}" type="pres">
      <dgm:prSet presAssocID="{003423E3-44DF-4489-A49F-50F0BD9F2197}" presName="firstChildTx" presStyleLbl="bg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D581BD1-D187-483B-9D6B-54BEA3A77223}" type="pres">
      <dgm:prSet presAssocID="{6EDB3301-08CA-4F2C-BA61-C11C85AD2296}" presName="comp" presStyleCnt="0"/>
      <dgm:spPr/>
      <dgm:t>
        <a:bodyPr/>
        <a:lstStyle/>
        <a:p>
          <a:endParaRPr lang="fr-CA"/>
        </a:p>
      </dgm:t>
    </dgm:pt>
    <dgm:pt modelId="{ECA2F141-81B8-4B6B-818D-42A099F5AA41}" type="pres">
      <dgm:prSet presAssocID="{6EDB3301-08CA-4F2C-BA61-C11C85AD2296}" presName="child" presStyleLbl="bgAccFollowNode1" presStyleIdx="1" presStyleCnt="15"/>
      <dgm:spPr/>
      <dgm:t>
        <a:bodyPr/>
        <a:lstStyle/>
        <a:p>
          <a:endParaRPr lang="fr-CA"/>
        </a:p>
      </dgm:t>
    </dgm:pt>
    <dgm:pt modelId="{D326AE72-97FF-4C0F-A924-287C4E258137}" type="pres">
      <dgm:prSet presAssocID="{6EDB3301-08CA-4F2C-BA61-C11C85AD2296}" presName="childTx" presStyleLbl="bg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45F2DC8-BA2F-4661-9465-7331DDA9E5A5}" type="pres">
      <dgm:prSet presAssocID="{259BA002-C49B-4809-AB63-B3B6DB503A44}" presName="comp" presStyleCnt="0"/>
      <dgm:spPr/>
      <dgm:t>
        <a:bodyPr/>
        <a:lstStyle/>
        <a:p>
          <a:endParaRPr lang="fr-CA"/>
        </a:p>
      </dgm:t>
    </dgm:pt>
    <dgm:pt modelId="{D10BCE02-F179-4FB2-A622-6B4A6660BF6C}" type="pres">
      <dgm:prSet presAssocID="{259BA002-C49B-4809-AB63-B3B6DB503A44}" presName="child" presStyleLbl="bgAccFollowNode1" presStyleIdx="2" presStyleCnt="15"/>
      <dgm:spPr/>
      <dgm:t>
        <a:bodyPr/>
        <a:lstStyle/>
        <a:p>
          <a:endParaRPr lang="fr-CA"/>
        </a:p>
      </dgm:t>
    </dgm:pt>
    <dgm:pt modelId="{57F45543-812F-4653-99E2-52DEA8084619}" type="pres">
      <dgm:prSet presAssocID="{259BA002-C49B-4809-AB63-B3B6DB503A44}" presName="childTx" presStyleLbl="bg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3896E60-D4AD-4B07-8411-4F83AA9D5778}" type="pres">
      <dgm:prSet presAssocID="{49CE32FD-854E-47D6-8BD5-F097BC974E2C}" presName="comp" presStyleCnt="0"/>
      <dgm:spPr/>
      <dgm:t>
        <a:bodyPr/>
        <a:lstStyle/>
        <a:p>
          <a:endParaRPr lang="fr-CA"/>
        </a:p>
      </dgm:t>
    </dgm:pt>
    <dgm:pt modelId="{C9181372-EC7B-4C25-8C9E-92071874DE23}" type="pres">
      <dgm:prSet presAssocID="{49CE32FD-854E-47D6-8BD5-F097BC974E2C}" presName="child" presStyleLbl="bgAccFollowNode1" presStyleIdx="3" presStyleCnt="15"/>
      <dgm:spPr/>
      <dgm:t>
        <a:bodyPr/>
        <a:lstStyle/>
        <a:p>
          <a:endParaRPr lang="fr-CA"/>
        </a:p>
      </dgm:t>
    </dgm:pt>
    <dgm:pt modelId="{C117FE4B-8010-45AB-B9DA-BBEFA4A2E5D9}" type="pres">
      <dgm:prSet presAssocID="{49CE32FD-854E-47D6-8BD5-F097BC974E2C}" presName="childTx" presStyleLbl="bg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4CA05A0-7F99-43EE-9411-3896EA356728}" type="pres">
      <dgm:prSet presAssocID="{DE1DC6E6-9D79-429A-BD0B-76229862FC1B}" presName="comp" presStyleCnt="0"/>
      <dgm:spPr/>
      <dgm:t>
        <a:bodyPr/>
        <a:lstStyle/>
        <a:p>
          <a:endParaRPr lang="fr-CA"/>
        </a:p>
      </dgm:t>
    </dgm:pt>
    <dgm:pt modelId="{C9001D07-D3FD-4F04-A7D0-4F59ECFFAA0B}" type="pres">
      <dgm:prSet presAssocID="{DE1DC6E6-9D79-429A-BD0B-76229862FC1B}" presName="child" presStyleLbl="bgAccFollowNode1" presStyleIdx="4" presStyleCnt="15"/>
      <dgm:spPr/>
      <dgm:t>
        <a:bodyPr/>
        <a:lstStyle/>
        <a:p>
          <a:endParaRPr lang="fr-CA"/>
        </a:p>
      </dgm:t>
    </dgm:pt>
    <dgm:pt modelId="{DE550805-BBB0-45B7-95F3-5CED649A1AE0}" type="pres">
      <dgm:prSet presAssocID="{DE1DC6E6-9D79-429A-BD0B-76229862FC1B}" presName="childTx" presStyleLbl="bg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2EBB92C-F1A5-4FED-947F-8B9E23D68FCD}" type="pres">
      <dgm:prSet presAssocID="{003423E3-44DF-4489-A49F-50F0BD9F2197}" presName="negSpace" presStyleCnt="0"/>
      <dgm:spPr/>
      <dgm:t>
        <a:bodyPr/>
        <a:lstStyle/>
        <a:p>
          <a:endParaRPr lang="fr-CA"/>
        </a:p>
      </dgm:t>
    </dgm:pt>
    <dgm:pt modelId="{14AFF6B3-C596-46F4-BC4C-15D52D5CA779}" type="pres">
      <dgm:prSet presAssocID="{003423E3-44DF-4489-A49F-50F0BD9F2197}" presName="circle" presStyleLbl="node1" presStyleIdx="0" presStyleCnt="3" custScaleX="112531" custScaleY="120606" custLinFactY="200000" custLinFactNeighborX="68610" custLinFactNeighborY="234731"/>
      <dgm:spPr/>
      <dgm:t>
        <a:bodyPr/>
        <a:lstStyle/>
        <a:p>
          <a:endParaRPr lang="fr-CA"/>
        </a:p>
      </dgm:t>
    </dgm:pt>
    <dgm:pt modelId="{F33CAA53-5B42-4721-A61D-A9BF429B41B2}" type="pres">
      <dgm:prSet presAssocID="{2C200ACA-A153-42D2-B8F7-36AF384AEDC5}" presName="transSpace" presStyleCnt="0"/>
      <dgm:spPr/>
      <dgm:t>
        <a:bodyPr/>
        <a:lstStyle/>
        <a:p>
          <a:endParaRPr lang="fr-CA"/>
        </a:p>
      </dgm:t>
    </dgm:pt>
    <dgm:pt modelId="{02D6980D-8D92-46A4-B09B-2BE4B81ECE31}" type="pres">
      <dgm:prSet presAssocID="{0450AF98-0680-4FB1-B884-E6BBC879F34A}" presName="posSpace" presStyleCnt="0"/>
      <dgm:spPr/>
      <dgm:t>
        <a:bodyPr/>
        <a:lstStyle/>
        <a:p>
          <a:endParaRPr lang="fr-CA"/>
        </a:p>
      </dgm:t>
    </dgm:pt>
    <dgm:pt modelId="{6BA27273-8C06-4181-956C-1F3F068B5D75}" type="pres">
      <dgm:prSet presAssocID="{0450AF98-0680-4FB1-B884-E6BBC879F34A}" presName="vertFlow" presStyleCnt="0"/>
      <dgm:spPr/>
      <dgm:t>
        <a:bodyPr/>
        <a:lstStyle/>
        <a:p>
          <a:endParaRPr lang="fr-CA"/>
        </a:p>
      </dgm:t>
    </dgm:pt>
    <dgm:pt modelId="{0CB95D34-3E96-4807-AA96-C2315142F6DC}" type="pres">
      <dgm:prSet presAssocID="{0450AF98-0680-4FB1-B884-E6BBC879F34A}" presName="topSpace" presStyleCnt="0"/>
      <dgm:spPr/>
      <dgm:t>
        <a:bodyPr/>
        <a:lstStyle/>
        <a:p>
          <a:endParaRPr lang="fr-CA"/>
        </a:p>
      </dgm:t>
    </dgm:pt>
    <dgm:pt modelId="{C19DADBB-342D-4534-A431-E6FC8B2EE6C4}" type="pres">
      <dgm:prSet presAssocID="{0450AF98-0680-4FB1-B884-E6BBC879F34A}" presName="firstComp" presStyleCnt="0"/>
      <dgm:spPr/>
      <dgm:t>
        <a:bodyPr/>
        <a:lstStyle/>
        <a:p>
          <a:endParaRPr lang="fr-CA"/>
        </a:p>
      </dgm:t>
    </dgm:pt>
    <dgm:pt modelId="{1E6B0EB5-73FE-4EF7-A122-D12FC18EDF90}" type="pres">
      <dgm:prSet presAssocID="{0450AF98-0680-4FB1-B884-E6BBC879F34A}" presName="firstChild" presStyleLbl="bgAccFollowNode1" presStyleIdx="5" presStyleCnt="15"/>
      <dgm:spPr/>
      <dgm:t>
        <a:bodyPr/>
        <a:lstStyle/>
        <a:p>
          <a:endParaRPr lang="fr-CA"/>
        </a:p>
      </dgm:t>
    </dgm:pt>
    <dgm:pt modelId="{63368D38-4C05-47ED-9810-D420183B3681}" type="pres">
      <dgm:prSet presAssocID="{0450AF98-0680-4FB1-B884-E6BBC879F34A}" presName="firstChildTx" presStyleLbl="bg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E8F984C-BECD-4233-9152-BEAD997DA981}" type="pres">
      <dgm:prSet presAssocID="{FC367997-B9FA-494F-8FE3-0DDCE65DA283}" presName="comp" presStyleCnt="0"/>
      <dgm:spPr/>
      <dgm:t>
        <a:bodyPr/>
        <a:lstStyle/>
        <a:p>
          <a:endParaRPr lang="fr-CA"/>
        </a:p>
      </dgm:t>
    </dgm:pt>
    <dgm:pt modelId="{26C05468-6480-418F-ADF7-A202D38F772B}" type="pres">
      <dgm:prSet presAssocID="{FC367997-B9FA-494F-8FE3-0DDCE65DA283}" presName="child" presStyleLbl="bgAccFollowNode1" presStyleIdx="6" presStyleCnt="15"/>
      <dgm:spPr/>
      <dgm:t>
        <a:bodyPr/>
        <a:lstStyle/>
        <a:p>
          <a:endParaRPr lang="fr-CA"/>
        </a:p>
      </dgm:t>
    </dgm:pt>
    <dgm:pt modelId="{3F3D858A-70C8-4A9C-B955-AE96B1CA8846}" type="pres">
      <dgm:prSet presAssocID="{FC367997-B9FA-494F-8FE3-0DDCE65DA283}" presName="childTx" presStyleLbl="bg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C5D319-9780-4C56-85DA-0AEF4591B258}" type="pres">
      <dgm:prSet presAssocID="{415BF877-3E11-4BBC-890B-268E19E55D20}" presName="comp" presStyleCnt="0"/>
      <dgm:spPr/>
      <dgm:t>
        <a:bodyPr/>
        <a:lstStyle/>
        <a:p>
          <a:endParaRPr lang="fr-CA"/>
        </a:p>
      </dgm:t>
    </dgm:pt>
    <dgm:pt modelId="{F6FB1D67-8FDC-468E-83EA-347879D2F577}" type="pres">
      <dgm:prSet presAssocID="{415BF877-3E11-4BBC-890B-268E19E55D20}" presName="child" presStyleLbl="bgAccFollowNode1" presStyleIdx="7" presStyleCnt="15"/>
      <dgm:spPr/>
      <dgm:t>
        <a:bodyPr/>
        <a:lstStyle/>
        <a:p>
          <a:endParaRPr lang="fr-CA"/>
        </a:p>
      </dgm:t>
    </dgm:pt>
    <dgm:pt modelId="{750C8824-8D64-46F4-BCF8-A95D16E51FD9}" type="pres">
      <dgm:prSet presAssocID="{415BF877-3E11-4BBC-890B-268E19E55D20}" presName="childTx" presStyleLbl="bg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2187563-022E-4A2B-9EB8-E073B8FB4A94}" type="pres">
      <dgm:prSet presAssocID="{0FFE60EB-FBDE-4121-A998-ABDEF201F8BA}" presName="comp" presStyleCnt="0"/>
      <dgm:spPr/>
      <dgm:t>
        <a:bodyPr/>
        <a:lstStyle/>
        <a:p>
          <a:endParaRPr lang="fr-CA"/>
        </a:p>
      </dgm:t>
    </dgm:pt>
    <dgm:pt modelId="{073B5259-6F15-4996-B806-85C18161A2EF}" type="pres">
      <dgm:prSet presAssocID="{0FFE60EB-FBDE-4121-A998-ABDEF201F8BA}" presName="child" presStyleLbl="bgAccFollowNode1" presStyleIdx="8" presStyleCnt="15"/>
      <dgm:spPr/>
      <dgm:t>
        <a:bodyPr/>
        <a:lstStyle/>
        <a:p>
          <a:endParaRPr lang="fr-CA"/>
        </a:p>
      </dgm:t>
    </dgm:pt>
    <dgm:pt modelId="{0D548F38-4D29-4732-A6F8-CD96464E782F}" type="pres">
      <dgm:prSet presAssocID="{0FFE60EB-FBDE-4121-A998-ABDEF201F8BA}" presName="childTx" presStyleLbl="bg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75F4F4F-1459-40E9-9639-2BCA502AED6F}" type="pres">
      <dgm:prSet presAssocID="{1BF82E97-D828-48A5-B424-48EAAF31E0CE}" presName="comp" presStyleCnt="0"/>
      <dgm:spPr/>
      <dgm:t>
        <a:bodyPr/>
        <a:lstStyle/>
        <a:p>
          <a:endParaRPr lang="fr-CA"/>
        </a:p>
      </dgm:t>
    </dgm:pt>
    <dgm:pt modelId="{9B1B44C3-942F-41A1-A226-D6067EE36BA6}" type="pres">
      <dgm:prSet presAssocID="{1BF82E97-D828-48A5-B424-48EAAF31E0CE}" presName="child" presStyleLbl="bgAccFollowNode1" presStyleIdx="9" presStyleCnt="15"/>
      <dgm:spPr/>
      <dgm:t>
        <a:bodyPr/>
        <a:lstStyle/>
        <a:p>
          <a:endParaRPr lang="fr-CA"/>
        </a:p>
      </dgm:t>
    </dgm:pt>
    <dgm:pt modelId="{AEA82311-587B-41AA-8EA7-6802CA1B204F}" type="pres">
      <dgm:prSet presAssocID="{1BF82E97-D828-48A5-B424-48EAAF31E0CE}" presName="childTx" presStyleLbl="bg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C595472-F3BC-49D9-AD67-1D7E16943EBA}" type="pres">
      <dgm:prSet presAssocID="{0450AF98-0680-4FB1-B884-E6BBC879F34A}" presName="negSpace" presStyleCnt="0"/>
      <dgm:spPr/>
      <dgm:t>
        <a:bodyPr/>
        <a:lstStyle/>
        <a:p>
          <a:endParaRPr lang="fr-CA"/>
        </a:p>
      </dgm:t>
    </dgm:pt>
    <dgm:pt modelId="{F9F4ADA4-8031-4AFE-9DBD-E7EFAD67B824}" type="pres">
      <dgm:prSet presAssocID="{0450AF98-0680-4FB1-B884-E6BBC879F34A}" presName="circle" presStyleLbl="node1" presStyleIdx="1" presStyleCnt="3" custScaleX="117469" custScaleY="122434" custLinFactY="200000" custLinFactNeighborX="66228" custLinFactNeighborY="235422"/>
      <dgm:spPr/>
      <dgm:t>
        <a:bodyPr/>
        <a:lstStyle/>
        <a:p>
          <a:endParaRPr lang="fr-CA"/>
        </a:p>
      </dgm:t>
    </dgm:pt>
    <dgm:pt modelId="{1A942086-0189-44FC-9340-54C2DE37959F}" type="pres">
      <dgm:prSet presAssocID="{E05D2EAD-F15E-49C4-B006-B1C0B7ED099E}" presName="transSpace" presStyleCnt="0"/>
      <dgm:spPr/>
      <dgm:t>
        <a:bodyPr/>
        <a:lstStyle/>
        <a:p>
          <a:endParaRPr lang="fr-CA"/>
        </a:p>
      </dgm:t>
    </dgm:pt>
    <dgm:pt modelId="{DDF054FF-DEDA-4571-A38F-BDFC9AA37B4F}" type="pres">
      <dgm:prSet presAssocID="{9F7C6C2D-E048-44D3-9E19-B6545726307C}" presName="posSpace" presStyleCnt="0"/>
      <dgm:spPr/>
      <dgm:t>
        <a:bodyPr/>
        <a:lstStyle/>
        <a:p>
          <a:endParaRPr lang="fr-CA"/>
        </a:p>
      </dgm:t>
    </dgm:pt>
    <dgm:pt modelId="{E872D30A-CDC4-4FCC-AA71-60A5DF47DE57}" type="pres">
      <dgm:prSet presAssocID="{9F7C6C2D-E048-44D3-9E19-B6545726307C}" presName="vertFlow" presStyleCnt="0"/>
      <dgm:spPr/>
      <dgm:t>
        <a:bodyPr/>
        <a:lstStyle/>
        <a:p>
          <a:endParaRPr lang="fr-CA"/>
        </a:p>
      </dgm:t>
    </dgm:pt>
    <dgm:pt modelId="{D210776F-BDF7-485F-9B35-49789464FC42}" type="pres">
      <dgm:prSet presAssocID="{9F7C6C2D-E048-44D3-9E19-B6545726307C}" presName="topSpace" presStyleCnt="0"/>
      <dgm:spPr/>
      <dgm:t>
        <a:bodyPr/>
        <a:lstStyle/>
        <a:p>
          <a:endParaRPr lang="fr-CA"/>
        </a:p>
      </dgm:t>
    </dgm:pt>
    <dgm:pt modelId="{ED47B6FD-8A66-4A3E-BE74-8618695DAA17}" type="pres">
      <dgm:prSet presAssocID="{9F7C6C2D-E048-44D3-9E19-B6545726307C}" presName="firstComp" presStyleCnt="0"/>
      <dgm:spPr/>
      <dgm:t>
        <a:bodyPr/>
        <a:lstStyle/>
        <a:p>
          <a:endParaRPr lang="fr-CA"/>
        </a:p>
      </dgm:t>
    </dgm:pt>
    <dgm:pt modelId="{D2080A44-6C5F-44D5-81C6-8EB53109A2BD}" type="pres">
      <dgm:prSet presAssocID="{9F7C6C2D-E048-44D3-9E19-B6545726307C}" presName="firstChild" presStyleLbl="bgAccFollowNode1" presStyleIdx="10" presStyleCnt="15"/>
      <dgm:spPr/>
      <dgm:t>
        <a:bodyPr/>
        <a:lstStyle/>
        <a:p>
          <a:endParaRPr lang="fr-CA"/>
        </a:p>
      </dgm:t>
    </dgm:pt>
    <dgm:pt modelId="{B25BAB23-AB51-401E-8B50-D317F9DC52CD}" type="pres">
      <dgm:prSet presAssocID="{9F7C6C2D-E048-44D3-9E19-B6545726307C}" presName="firstChildTx" presStyleLbl="bg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135A914-04C1-4607-BE73-DB7C0696F153}" type="pres">
      <dgm:prSet presAssocID="{5D0505D1-35BB-4F02-9E41-F0967444EDE6}" presName="comp" presStyleCnt="0"/>
      <dgm:spPr/>
      <dgm:t>
        <a:bodyPr/>
        <a:lstStyle/>
        <a:p>
          <a:endParaRPr lang="fr-CA"/>
        </a:p>
      </dgm:t>
    </dgm:pt>
    <dgm:pt modelId="{3A935DE0-54A8-4D3C-9881-6125570AB61D}" type="pres">
      <dgm:prSet presAssocID="{5D0505D1-35BB-4F02-9E41-F0967444EDE6}" presName="child" presStyleLbl="bgAccFollowNode1" presStyleIdx="11" presStyleCnt="15"/>
      <dgm:spPr/>
      <dgm:t>
        <a:bodyPr/>
        <a:lstStyle/>
        <a:p>
          <a:endParaRPr lang="fr-CA"/>
        </a:p>
      </dgm:t>
    </dgm:pt>
    <dgm:pt modelId="{4B1C069B-3330-4389-895F-9E068AE7604A}" type="pres">
      <dgm:prSet presAssocID="{5D0505D1-35BB-4F02-9E41-F0967444EDE6}" presName="childTx" presStyleLbl="bg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EB899B6-395C-458A-82B2-497D26F7E542}" type="pres">
      <dgm:prSet presAssocID="{7DBC29B3-0B24-4137-A74F-D53A61456614}" presName="comp" presStyleCnt="0"/>
      <dgm:spPr/>
      <dgm:t>
        <a:bodyPr/>
        <a:lstStyle/>
        <a:p>
          <a:endParaRPr lang="fr-CA"/>
        </a:p>
      </dgm:t>
    </dgm:pt>
    <dgm:pt modelId="{9D7E0E2F-06DC-47DF-9B85-71DF599C2BE9}" type="pres">
      <dgm:prSet presAssocID="{7DBC29B3-0B24-4137-A74F-D53A61456614}" presName="child" presStyleLbl="bgAccFollowNode1" presStyleIdx="12" presStyleCnt="15"/>
      <dgm:spPr/>
      <dgm:t>
        <a:bodyPr/>
        <a:lstStyle/>
        <a:p>
          <a:endParaRPr lang="fr-CA"/>
        </a:p>
      </dgm:t>
    </dgm:pt>
    <dgm:pt modelId="{9E0C8CF1-232F-4A68-93CD-812CF10AC407}" type="pres">
      <dgm:prSet presAssocID="{7DBC29B3-0B24-4137-A74F-D53A61456614}" presName="childTx" presStyleLbl="bg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3F33AEB-66A2-4ADF-9FA9-7C418F07872C}" type="pres">
      <dgm:prSet presAssocID="{015EF7DE-C020-4132-BE75-28AC10BC855A}" presName="comp" presStyleCnt="0"/>
      <dgm:spPr/>
      <dgm:t>
        <a:bodyPr/>
        <a:lstStyle/>
        <a:p>
          <a:endParaRPr lang="fr-CA"/>
        </a:p>
      </dgm:t>
    </dgm:pt>
    <dgm:pt modelId="{606350E3-08E2-4D1F-94C9-B03852D9A59B}" type="pres">
      <dgm:prSet presAssocID="{015EF7DE-C020-4132-BE75-28AC10BC855A}" presName="child" presStyleLbl="bgAccFollowNode1" presStyleIdx="13" presStyleCnt="15"/>
      <dgm:spPr/>
      <dgm:t>
        <a:bodyPr/>
        <a:lstStyle/>
        <a:p>
          <a:endParaRPr lang="fr-CA"/>
        </a:p>
      </dgm:t>
    </dgm:pt>
    <dgm:pt modelId="{319A700A-55AE-439C-974D-8A64D4E0A001}" type="pres">
      <dgm:prSet presAssocID="{015EF7DE-C020-4132-BE75-28AC10BC855A}" presName="childTx" presStyleLbl="bg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B5EEC66-28A7-4E5E-A17D-3AFC4EB05AE4}" type="pres">
      <dgm:prSet presAssocID="{FDA4F6A8-85DD-41AC-B0E1-4262B05459EF}" presName="comp" presStyleCnt="0"/>
      <dgm:spPr/>
      <dgm:t>
        <a:bodyPr/>
        <a:lstStyle/>
        <a:p>
          <a:endParaRPr lang="fr-CA"/>
        </a:p>
      </dgm:t>
    </dgm:pt>
    <dgm:pt modelId="{209DF256-47F0-40AD-8B3A-8C5BFC46BF46}" type="pres">
      <dgm:prSet presAssocID="{FDA4F6A8-85DD-41AC-B0E1-4262B05459EF}" presName="child" presStyleLbl="bgAccFollowNode1" presStyleIdx="14" presStyleCnt="15"/>
      <dgm:spPr/>
      <dgm:t>
        <a:bodyPr/>
        <a:lstStyle/>
        <a:p>
          <a:endParaRPr lang="fr-CA"/>
        </a:p>
      </dgm:t>
    </dgm:pt>
    <dgm:pt modelId="{6F982626-9249-4699-89A2-F28C98F04E70}" type="pres">
      <dgm:prSet presAssocID="{FDA4F6A8-85DD-41AC-B0E1-4262B05459EF}" presName="childTx" presStyleLbl="bg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847BD324-B70B-4411-BFE7-727E3C6C86B8}" type="pres">
      <dgm:prSet presAssocID="{9F7C6C2D-E048-44D3-9E19-B6545726307C}" presName="negSpace" presStyleCnt="0"/>
      <dgm:spPr/>
      <dgm:t>
        <a:bodyPr/>
        <a:lstStyle/>
        <a:p>
          <a:endParaRPr lang="fr-CA"/>
        </a:p>
      </dgm:t>
    </dgm:pt>
    <dgm:pt modelId="{AC630451-E5AE-4978-94F5-A84C12D6F92B}" type="pres">
      <dgm:prSet presAssocID="{9F7C6C2D-E048-44D3-9E19-B6545726307C}" presName="circle" presStyleLbl="node1" presStyleIdx="2" presStyleCnt="3" custScaleX="120134" custScaleY="122434" custLinFactY="200000" custLinFactNeighborX="48499" custLinFactNeighborY="248544"/>
      <dgm:spPr/>
      <dgm:t>
        <a:bodyPr/>
        <a:lstStyle/>
        <a:p>
          <a:endParaRPr lang="fr-CA"/>
        </a:p>
      </dgm:t>
    </dgm:pt>
  </dgm:ptLst>
  <dgm:cxnLst>
    <dgm:cxn modelId="{896B35B5-2B35-46CC-8309-BC459C037655}" srcId="{6B7B213E-C5A4-4070-8BAA-26E5AE1B2485}" destId="{003423E3-44DF-4489-A49F-50F0BD9F2197}" srcOrd="0" destOrd="0" parTransId="{E48CF6FE-C66D-48E6-AE74-458C55F6019A}" sibTransId="{2C200ACA-A153-42D2-B8F7-36AF384AEDC5}"/>
    <dgm:cxn modelId="{DF67D5D6-D551-4C30-98B1-BC079770F625}" type="presOf" srcId="{DE1DC6E6-9D79-429A-BD0B-76229862FC1B}" destId="{C9001D07-D3FD-4F04-A7D0-4F59ECFFAA0B}" srcOrd="0" destOrd="0" presId="urn:microsoft.com/office/officeart/2005/8/layout/hList9"/>
    <dgm:cxn modelId="{8E0A0591-768F-4487-8102-2755528DB91E}" type="presOf" srcId="{49CE32FD-854E-47D6-8BD5-F097BC974E2C}" destId="{C9181372-EC7B-4C25-8C9E-92071874DE23}" srcOrd="0" destOrd="0" presId="urn:microsoft.com/office/officeart/2005/8/layout/hList9"/>
    <dgm:cxn modelId="{F3ACA511-1D3F-48A2-A86D-F10BDE92FC4D}" type="presOf" srcId="{015EF7DE-C020-4132-BE75-28AC10BC855A}" destId="{606350E3-08E2-4D1F-94C9-B03852D9A59B}" srcOrd="0" destOrd="0" presId="urn:microsoft.com/office/officeart/2005/8/layout/hList9"/>
    <dgm:cxn modelId="{82B858FE-2DF2-4C51-8186-CC8717A50115}" type="presOf" srcId="{259BA002-C49B-4809-AB63-B3B6DB503A44}" destId="{57F45543-812F-4653-99E2-52DEA8084619}" srcOrd="1" destOrd="0" presId="urn:microsoft.com/office/officeart/2005/8/layout/hList9"/>
    <dgm:cxn modelId="{21168D87-C11B-4F1E-94D9-5F5C5649314F}" type="presOf" srcId="{452AEB91-CDBD-4D1F-86FF-B1A0F4AEB4DB}" destId="{D2080A44-6C5F-44D5-81C6-8EB53109A2BD}" srcOrd="0" destOrd="0" presId="urn:microsoft.com/office/officeart/2005/8/layout/hList9"/>
    <dgm:cxn modelId="{B7B72254-34EB-4813-BC42-4E6512F2F586}" srcId="{0450AF98-0680-4FB1-B884-E6BBC879F34A}" destId="{1BF82E97-D828-48A5-B424-48EAAF31E0CE}" srcOrd="4" destOrd="0" parTransId="{1FCB5DEA-BBFB-490F-B9C6-77635C66989C}" sibTransId="{4F13DD3B-38BA-4381-AEF3-BCA4B24388E0}"/>
    <dgm:cxn modelId="{A590081E-7802-44AF-A3FD-3552A3CF069C}" type="presOf" srcId="{0FFE60EB-FBDE-4121-A998-ABDEF201F8BA}" destId="{0D548F38-4D29-4732-A6F8-CD96464E782F}" srcOrd="1" destOrd="0" presId="urn:microsoft.com/office/officeart/2005/8/layout/hList9"/>
    <dgm:cxn modelId="{701BEF84-2390-4661-9255-3357857E7C38}" type="presOf" srcId="{CD86D765-8DB2-4402-AE7F-259CDAFBD0A5}" destId="{1E6B0EB5-73FE-4EF7-A122-D12FC18EDF90}" srcOrd="0" destOrd="0" presId="urn:microsoft.com/office/officeart/2005/8/layout/hList9"/>
    <dgm:cxn modelId="{E5AA13BD-205C-4D54-B904-F8DB3DDAC197}" type="presOf" srcId="{9F7C6C2D-E048-44D3-9E19-B6545726307C}" destId="{AC630451-E5AE-4978-94F5-A84C12D6F92B}" srcOrd="0" destOrd="0" presId="urn:microsoft.com/office/officeart/2005/8/layout/hList9"/>
    <dgm:cxn modelId="{90E995BC-EFBE-4C12-A4BB-94DE22C6F6E7}" type="presOf" srcId="{CD86D765-8DB2-4402-AE7F-259CDAFBD0A5}" destId="{63368D38-4C05-47ED-9810-D420183B3681}" srcOrd="1" destOrd="0" presId="urn:microsoft.com/office/officeart/2005/8/layout/hList9"/>
    <dgm:cxn modelId="{328DB336-3D47-4DB5-8D7D-DD865251A454}" type="presOf" srcId="{6B7B213E-C5A4-4070-8BAA-26E5AE1B2485}" destId="{339927C8-E181-43C5-9070-50C3AD205CC2}" srcOrd="0" destOrd="0" presId="urn:microsoft.com/office/officeart/2005/8/layout/hList9"/>
    <dgm:cxn modelId="{0DA08266-9EA6-4272-B09E-56B14F756144}" type="presOf" srcId="{015EF7DE-C020-4132-BE75-28AC10BC855A}" destId="{319A700A-55AE-439C-974D-8A64D4E0A001}" srcOrd="1" destOrd="0" presId="urn:microsoft.com/office/officeart/2005/8/layout/hList9"/>
    <dgm:cxn modelId="{042F94B4-AA7B-4D0E-BA36-52DBDF51FB4A}" type="presOf" srcId="{452AEB91-CDBD-4D1F-86FF-B1A0F4AEB4DB}" destId="{B25BAB23-AB51-401E-8B50-D317F9DC52CD}" srcOrd="1" destOrd="0" presId="urn:microsoft.com/office/officeart/2005/8/layout/hList9"/>
    <dgm:cxn modelId="{43D0C668-3647-446C-AF15-429A5B5B3A62}" type="presOf" srcId="{5D0505D1-35BB-4F02-9E41-F0967444EDE6}" destId="{4B1C069B-3330-4389-895F-9E068AE7604A}" srcOrd="1" destOrd="0" presId="urn:microsoft.com/office/officeart/2005/8/layout/hList9"/>
    <dgm:cxn modelId="{C0EC03A5-F11F-4729-A9FC-C478A47850F6}" type="presOf" srcId="{0FFE60EB-FBDE-4121-A998-ABDEF201F8BA}" destId="{073B5259-6F15-4996-B806-85C18161A2EF}" srcOrd="0" destOrd="0" presId="urn:microsoft.com/office/officeart/2005/8/layout/hList9"/>
    <dgm:cxn modelId="{AB06ABE6-605E-4E26-972D-BE5338593748}" type="presOf" srcId="{5D0505D1-35BB-4F02-9E41-F0967444EDE6}" destId="{3A935DE0-54A8-4D3C-9881-6125570AB61D}" srcOrd="0" destOrd="0" presId="urn:microsoft.com/office/officeart/2005/8/layout/hList9"/>
    <dgm:cxn modelId="{CA18B8B8-9A3A-4870-8304-DD1BBF50C18B}" type="presOf" srcId="{64885DAE-DDB6-4DB0-A342-26AC27E0CFBE}" destId="{4B8FDA2D-D15A-4A7B-A1E3-A93A71907720}" srcOrd="0" destOrd="0" presId="urn:microsoft.com/office/officeart/2005/8/layout/hList9"/>
    <dgm:cxn modelId="{138114D0-4D2F-4056-877A-30D54A28DE55}" type="presOf" srcId="{415BF877-3E11-4BBC-890B-268E19E55D20}" destId="{750C8824-8D64-46F4-BCF8-A95D16E51FD9}" srcOrd="1" destOrd="0" presId="urn:microsoft.com/office/officeart/2005/8/layout/hList9"/>
    <dgm:cxn modelId="{4D8BD11A-F481-4F05-B021-2E4CBB836455}" srcId="{6B7B213E-C5A4-4070-8BAA-26E5AE1B2485}" destId="{0450AF98-0680-4FB1-B884-E6BBC879F34A}" srcOrd="1" destOrd="0" parTransId="{B068310C-67BA-4EFB-8FE3-FE06211A33D8}" sibTransId="{E05D2EAD-F15E-49C4-B006-B1C0B7ED099E}"/>
    <dgm:cxn modelId="{36C78A70-981A-47AA-819C-DCF972D6430E}" type="presOf" srcId="{FC367997-B9FA-494F-8FE3-0DDCE65DA283}" destId="{3F3D858A-70C8-4A9C-B955-AE96B1CA8846}" srcOrd="1" destOrd="0" presId="urn:microsoft.com/office/officeart/2005/8/layout/hList9"/>
    <dgm:cxn modelId="{CFD2B169-89CC-49E0-AA50-43DFDBC03DB3}" type="presOf" srcId="{6EDB3301-08CA-4F2C-BA61-C11C85AD2296}" destId="{D326AE72-97FF-4C0F-A924-287C4E258137}" srcOrd="1" destOrd="0" presId="urn:microsoft.com/office/officeart/2005/8/layout/hList9"/>
    <dgm:cxn modelId="{65B1F657-6E51-4CD4-8142-FDA24F97115C}" srcId="{0450AF98-0680-4FB1-B884-E6BBC879F34A}" destId="{415BF877-3E11-4BBC-890B-268E19E55D20}" srcOrd="2" destOrd="0" parTransId="{93321F3F-01A7-4F8D-91C7-9EB0A206E78E}" sibTransId="{43D9651E-5354-4427-BE12-577E95192032}"/>
    <dgm:cxn modelId="{F7A2FE1F-5132-442F-8390-8CCEBDD75145}" srcId="{9F7C6C2D-E048-44D3-9E19-B6545726307C}" destId="{015EF7DE-C020-4132-BE75-28AC10BC855A}" srcOrd="3" destOrd="0" parTransId="{3EDDE4D7-007C-4902-AF90-971B4759130C}" sibTransId="{CDFCACF6-3DC4-4D8F-961C-74E9FFD76260}"/>
    <dgm:cxn modelId="{D9616E91-9777-4E27-9D5B-BE6DE2592CE2}" type="presOf" srcId="{6EDB3301-08CA-4F2C-BA61-C11C85AD2296}" destId="{ECA2F141-81B8-4B6B-818D-42A099F5AA41}" srcOrd="0" destOrd="0" presId="urn:microsoft.com/office/officeart/2005/8/layout/hList9"/>
    <dgm:cxn modelId="{9FB32FCC-89A0-481E-95BA-9439D37B5A69}" type="presOf" srcId="{0450AF98-0680-4FB1-B884-E6BBC879F34A}" destId="{F9F4ADA4-8031-4AFE-9DBD-E7EFAD67B824}" srcOrd="0" destOrd="0" presId="urn:microsoft.com/office/officeart/2005/8/layout/hList9"/>
    <dgm:cxn modelId="{5C802E89-00AB-4BCF-9B71-3AE68AB3E6D9}" srcId="{9F7C6C2D-E048-44D3-9E19-B6545726307C}" destId="{452AEB91-CDBD-4D1F-86FF-B1A0F4AEB4DB}" srcOrd="0" destOrd="0" parTransId="{2B64BC95-8267-4BDF-ACFC-E999C8BFD227}" sibTransId="{3386703A-F2FA-4DCE-BAF4-6C57F4A608CA}"/>
    <dgm:cxn modelId="{769EA275-49C1-4A5A-A501-3E07A6C78AB0}" srcId="{9F7C6C2D-E048-44D3-9E19-B6545726307C}" destId="{5D0505D1-35BB-4F02-9E41-F0967444EDE6}" srcOrd="1" destOrd="0" parTransId="{5FAA82EC-BF68-4F63-AE1E-CDD8A2691348}" sibTransId="{D5BF2C19-2C58-44B8-85CE-042E08DB9D9B}"/>
    <dgm:cxn modelId="{C49E0FE6-7017-4D91-B6E6-4187B7754E2C}" type="presOf" srcId="{49CE32FD-854E-47D6-8BD5-F097BC974E2C}" destId="{C117FE4B-8010-45AB-B9DA-BBEFA4A2E5D9}" srcOrd="1" destOrd="0" presId="urn:microsoft.com/office/officeart/2005/8/layout/hList9"/>
    <dgm:cxn modelId="{7DEE43A0-A92C-4596-B53B-471BD2A5C244}" type="presOf" srcId="{FC367997-B9FA-494F-8FE3-0DDCE65DA283}" destId="{26C05468-6480-418F-ADF7-A202D38F772B}" srcOrd="0" destOrd="0" presId="urn:microsoft.com/office/officeart/2005/8/layout/hList9"/>
    <dgm:cxn modelId="{0BF60BE3-E91D-4B22-A7CC-69C037635F37}" srcId="{9F7C6C2D-E048-44D3-9E19-B6545726307C}" destId="{7DBC29B3-0B24-4137-A74F-D53A61456614}" srcOrd="2" destOrd="0" parTransId="{CF44D8EB-4F1D-4229-8BF1-FF58B010F0DC}" sibTransId="{9CE70ACC-D25B-4D96-BEB4-90F7AF113496}"/>
    <dgm:cxn modelId="{243D7387-7DD7-4FFE-85C8-98788FFEEE60}" type="presOf" srcId="{1BF82E97-D828-48A5-B424-48EAAF31E0CE}" destId="{AEA82311-587B-41AA-8EA7-6802CA1B204F}" srcOrd="1" destOrd="0" presId="urn:microsoft.com/office/officeart/2005/8/layout/hList9"/>
    <dgm:cxn modelId="{F787E64D-E441-4C2D-B02B-BF3E9BBC4F55}" srcId="{003423E3-44DF-4489-A49F-50F0BD9F2197}" destId="{6EDB3301-08CA-4F2C-BA61-C11C85AD2296}" srcOrd="1" destOrd="0" parTransId="{F2436B9D-0992-4188-88E2-C2C62BD79025}" sibTransId="{0303BB64-F73A-40CC-B37E-213304A655FC}"/>
    <dgm:cxn modelId="{46D19765-0CC8-470E-B33D-8EA644126288}" type="presOf" srcId="{DE1DC6E6-9D79-429A-BD0B-76229862FC1B}" destId="{DE550805-BBB0-45B7-95F3-5CED649A1AE0}" srcOrd="1" destOrd="0" presId="urn:microsoft.com/office/officeart/2005/8/layout/hList9"/>
    <dgm:cxn modelId="{D04E6B0E-971C-43D2-9620-06F07F468208}" srcId="{0450AF98-0680-4FB1-B884-E6BBC879F34A}" destId="{CD86D765-8DB2-4402-AE7F-259CDAFBD0A5}" srcOrd="0" destOrd="0" parTransId="{770857C3-B9BA-4B38-821F-799C274E4C2E}" sibTransId="{D21A3F1C-F283-4DEE-B8E9-A689B1E312ED}"/>
    <dgm:cxn modelId="{B53FFA40-3291-4006-ADFE-931C43471224}" srcId="{003423E3-44DF-4489-A49F-50F0BD9F2197}" destId="{49CE32FD-854E-47D6-8BD5-F097BC974E2C}" srcOrd="3" destOrd="0" parTransId="{3604ADB3-8071-4078-8502-60CABA0A027A}" sibTransId="{525CF716-A957-4361-9E30-58F263362B50}"/>
    <dgm:cxn modelId="{C06A4D82-AD61-42F6-BDA8-164746054D44}" srcId="{9F7C6C2D-E048-44D3-9E19-B6545726307C}" destId="{FDA4F6A8-85DD-41AC-B0E1-4262B05459EF}" srcOrd="4" destOrd="0" parTransId="{D86F9DD4-76B5-49E4-B178-B5DAF7D1154B}" sibTransId="{A07D22B3-7893-4FEF-BA01-2914AC306BDC}"/>
    <dgm:cxn modelId="{2D20177E-8FA1-4FC2-87C4-F20CA01F141C}" type="presOf" srcId="{7DBC29B3-0B24-4137-A74F-D53A61456614}" destId="{9E0C8CF1-232F-4A68-93CD-812CF10AC407}" srcOrd="1" destOrd="0" presId="urn:microsoft.com/office/officeart/2005/8/layout/hList9"/>
    <dgm:cxn modelId="{7DFB9B86-628C-4FE8-8170-3E79E044E19B}" srcId="{6B7B213E-C5A4-4070-8BAA-26E5AE1B2485}" destId="{9F7C6C2D-E048-44D3-9E19-B6545726307C}" srcOrd="2" destOrd="0" parTransId="{CCC46711-18FB-4490-8062-F4FC2A0D753E}" sibTransId="{FBBE1E81-B736-421D-AC97-D91321F8000F}"/>
    <dgm:cxn modelId="{8B1E2379-9238-4426-93BA-31A7E889DAF2}" srcId="{003423E3-44DF-4489-A49F-50F0BD9F2197}" destId="{DE1DC6E6-9D79-429A-BD0B-76229862FC1B}" srcOrd="4" destOrd="0" parTransId="{7BC15D65-47A9-4BF7-B869-1938A0E430E5}" sibTransId="{A49DA742-BC1F-48EF-82B7-5B95A8DBE1DB}"/>
    <dgm:cxn modelId="{CBFCB2D6-7CC4-4BB2-8605-A5D1168CB6D2}" srcId="{003423E3-44DF-4489-A49F-50F0BD9F2197}" destId="{64885DAE-DDB6-4DB0-A342-26AC27E0CFBE}" srcOrd="0" destOrd="0" parTransId="{F3C23730-74A7-488C-850C-867289B13EA0}" sibTransId="{719FF80D-8A75-4339-AF17-E438F8B44434}"/>
    <dgm:cxn modelId="{950658CF-6546-49E6-B8B5-80A9755F16BD}" type="presOf" srcId="{003423E3-44DF-4489-A49F-50F0BD9F2197}" destId="{14AFF6B3-C596-46F4-BC4C-15D52D5CA779}" srcOrd="0" destOrd="0" presId="urn:microsoft.com/office/officeart/2005/8/layout/hList9"/>
    <dgm:cxn modelId="{0124953A-189E-4F3F-9D55-056BE6FA4E08}" type="presOf" srcId="{259BA002-C49B-4809-AB63-B3B6DB503A44}" destId="{D10BCE02-F179-4FB2-A622-6B4A6660BF6C}" srcOrd="0" destOrd="0" presId="urn:microsoft.com/office/officeart/2005/8/layout/hList9"/>
    <dgm:cxn modelId="{8A3E0561-53B9-4D32-A563-C2D14F9B4AFF}" type="presOf" srcId="{FDA4F6A8-85DD-41AC-B0E1-4262B05459EF}" destId="{6F982626-9249-4699-89A2-F28C98F04E70}" srcOrd="1" destOrd="0" presId="urn:microsoft.com/office/officeart/2005/8/layout/hList9"/>
    <dgm:cxn modelId="{2D226ED4-ADEB-4A9A-B760-9A25B133410D}" srcId="{003423E3-44DF-4489-A49F-50F0BD9F2197}" destId="{259BA002-C49B-4809-AB63-B3B6DB503A44}" srcOrd="2" destOrd="0" parTransId="{368A3816-94BE-43FD-A698-2E1A19138F8C}" sibTransId="{30A822BC-E630-4688-ACE8-15D577C23D03}"/>
    <dgm:cxn modelId="{0C61E440-158D-4788-85F9-5E5D97A1B1D1}" type="presOf" srcId="{FDA4F6A8-85DD-41AC-B0E1-4262B05459EF}" destId="{209DF256-47F0-40AD-8B3A-8C5BFC46BF46}" srcOrd="0" destOrd="0" presId="urn:microsoft.com/office/officeart/2005/8/layout/hList9"/>
    <dgm:cxn modelId="{E6D36C1C-6C75-4D01-A2DC-8A9DF27F9A1D}" type="presOf" srcId="{64885DAE-DDB6-4DB0-A342-26AC27E0CFBE}" destId="{CE4E0851-0A34-4D8B-9CE7-8D1612C7CC67}" srcOrd="1" destOrd="0" presId="urn:microsoft.com/office/officeart/2005/8/layout/hList9"/>
    <dgm:cxn modelId="{4DD9F68D-A977-4424-8A2C-A4A21940C38D}" type="presOf" srcId="{7DBC29B3-0B24-4137-A74F-D53A61456614}" destId="{9D7E0E2F-06DC-47DF-9B85-71DF599C2BE9}" srcOrd="0" destOrd="0" presId="urn:microsoft.com/office/officeart/2005/8/layout/hList9"/>
    <dgm:cxn modelId="{EF800F44-3CD4-4ACB-BC62-003FDD23E71F}" srcId="{0450AF98-0680-4FB1-B884-E6BBC879F34A}" destId="{0FFE60EB-FBDE-4121-A998-ABDEF201F8BA}" srcOrd="3" destOrd="0" parTransId="{5E2831AF-02B6-499E-B8AD-BBBB47E5B1D0}" sibTransId="{C233777B-009B-4ECA-9FA6-96CFF7F79922}"/>
    <dgm:cxn modelId="{6B6230DF-B864-48EB-9013-A9B37343BDCA}" type="presOf" srcId="{1BF82E97-D828-48A5-B424-48EAAF31E0CE}" destId="{9B1B44C3-942F-41A1-A226-D6067EE36BA6}" srcOrd="0" destOrd="0" presId="urn:microsoft.com/office/officeart/2005/8/layout/hList9"/>
    <dgm:cxn modelId="{0EFBDE7A-714C-45BE-B82B-253F422744E7}" type="presOf" srcId="{415BF877-3E11-4BBC-890B-268E19E55D20}" destId="{F6FB1D67-8FDC-468E-83EA-347879D2F577}" srcOrd="0" destOrd="0" presId="urn:microsoft.com/office/officeart/2005/8/layout/hList9"/>
    <dgm:cxn modelId="{900D1A48-7ED3-4DF6-AB86-E77D25F3F566}" srcId="{0450AF98-0680-4FB1-B884-E6BBC879F34A}" destId="{FC367997-B9FA-494F-8FE3-0DDCE65DA283}" srcOrd="1" destOrd="0" parTransId="{EBE495D6-3A98-4042-A985-280B84131334}" sibTransId="{27824C8B-6AAC-4A86-AF83-4F15DEE5D470}"/>
    <dgm:cxn modelId="{2663E8F8-D0B7-4788-8597-FF63D87AA339}" type="presParOf" srcId="{339927C8-E181-43C5-9070-50C3AD205CC2}" destId="{7C84DA00-7466-4CF5-A470-60D538CBB3C2}" srcOrd="0" destOrd="0" presId="urn:microsoft.com/office/officeart/2005/8/layout/hList9"/>
    <dgm:cxn modelId="{AD85C25A-C8B1-4F8D-8F1B-8DDB19ACD31D}" type="presParOf" srcId="{339927C8-E181-43C5-9070-50C3AD205CC2}" destId="{795017DA-1428-4418-98B7-573F3D9A8F16}" srcOrd="1" destOrd="0" presId="urn:microsoft.com/office/officeart/2005/8/layout/hList9"/>
    <dgm:cxn modelId="{A8EB6BAE-A493-4E22-9320-264AC84248AE}" type="presParOf" srcId="{795017DA-1428-4418-98B7-573F3D9A8F16}" destId="{E83FBA14-FA9B-4EC2-9337-A7923296AA3A}" srcOrd="0" destOrd="0" presId="urn:microsoft.com/office/officeart/2005/8/layout/hList9"/>
    <dgm:cxn modelId="{74447DF7-9DF1-4A43-89EB-6A38F3474320}" type="presParOf" srcId="{795017DA-1428-4418-98B7-573F3D9A8F16}" destId="{5FC8F007-D3CD-42EC-A04D-70306F7727FF}" srcOrd="1" destOrd="0" presId="urn:microsoft.com/office/officeart/2005/8/layout/hList9"/>
    <dgm:cxn modelId="{7EE51A22-8814-4774-AD40-0C398C268DF5}" type="presParOf" srcId="{5FC8F007-D3CD-42EC-A04D-70306F7727FF}" destId="{4B8FDA2D-D15A-4A7B-A1E3-A93A71907720}" srcOrd="0" destOrd="0" presId="urn:microsoft.com/office/officeart/2005/8/layout/hList9"/>
    <dgm:cxn modelId="{50F1DE2B-BE0B-42D1-A083-4A02A754F426}" type="presParOf" srcId="{5FC8F007-D3CD-42EC-A04D-70306F7727FF}" destId="{CE4E0851-0A34-4D8B-9CE7-8D1612C7CC67}" srcOrd="1" destOrd="0" presId="urn:microsoft.com/office/officeart/2005/8/layout/hList9"/>
    <dgm:cxn modelId="{7D23130B-93F1-432D-A65A-37DDE3BB70E7}" type="presParOf" srcId="{795017DA-1428-4418-98B7-573F3D9A8F16}" destId="{BD581BD1-D187-483B-9D6B-54BEA3A77223}" srcOrd="2" destOrd="0" presId="urn:microsoft.com/office/officeart/2005/8/layout/hList9"/>
    <dgm:cxn modelId="{1FBC18BF-DB79-4FA3-B1F5-CD7D5305BF66}" type="presParOf" srcId="{BD581BD1-D187-483B-9D6B-54BEA3A77223}" destId="{ECA2F141-81B8-4B6B-818D-42A099F5AA41}" srcOrd="0" destOrd="0" presId="urn:microsoft.com/office/officeart/2005/8/layout/hList9"/>
    <dgm:cxn modelId="{B988B2BE-E1D6-48D6-913B-9646A62A259D}" type="presParOf" srcId="{BD581BD1-D187-483B-9D6B-54BEA3A77223}" destId="{D326AE72-97FF-4C0F-A924-287C4E258137}" srcOrd="1" destOrd="0" presId="urn:microsoft.com/office/officeart/2005/8/layout/hList9"/>
    <dgm:cxn modelId="{98847627-EE17-4D90-ACF5-36D49AA08E91}" type="presParOf" srcId="{795017DA-1428-4418-98B7-573F3D9A8F16}" destId="{645F2DC8-BA2F-4661-9465-7331DDA9E5A5}" srcOrd="3" destOrd="0" presId="urn:microsoft.com/office/officeart/2005/8/layout/hList9"/>
    <dgm:cxn modelId="{F8BA7EBC-E719-428F-A84B-BB42723D2E19}" type="presParOf" srcId="{645F2DC8-BA2F-4661-9465-7331DDA9E5A5}" destId="{D10BCE02-F179-4FB2-A622-6B4A6660BF6C}" srcOrd="0" destOrd="0" presId="urn:microsoft.com/office/officeart/2005/8/layout/hList9"/>
    <dgm:cxn modelId="{DE415148-47D9-491A-B52D-CA5DC32454D3}" type="presParOf" srcId="{645F2DC8-BA2F-4661-9465-7331DDA9E5A5}" destId="{57F45543-812F-4653-99E2-52DEA8084619}" srcOrd="1" destOrd="0" presId="urn:microsoft.com/office/officeart/2005/8/layout/hList9"/>
    <dgm:cxn modelId="{18219A7C-FC20-4A0B-AD89-3BD71D7B7497}" type="presParOf" srcId="{795017DA-1428-4418-98B7-573F3D9A8F16}" destId="{03896E60-D4AD-4B07-8411-4F83AA9D5778}" srcOrd="4" destOrd="0" presId="urn:microsoft.com/office/officeart/2005/8/layout/hList9"/>
    <dgm:cxn modelId="{5688BDF8-4F98-46BE-AC91-29FF9A4BF322}" type="presParOf" srcId="{03896E60-D4AD-4B07-8411-4F83AA9D5778}" destId="{C9181372-EC7B-4C25-8C9E-92071874DE23}" srcOrd="0" destOrd="0" presId="urn:microsoft.com/office/officeart/2005/8/layout/hList9"/>
    <dgm:cxn modelId="{39E832CD-08E1-4AC8-BD6F-A67EEBEA1CF9}" type="presParOf" srcId="{03896E60-D4AD-4B07-8411-4F83AA9D5778}" destId="{C117FE4B-8010-45AB-B9DA-BBEFA4A2E5D9}" srcOrd="1" destOrd="0" presId="urn:microsoft.com/office/officeart/2005/8/layout/hList9"/>
    <dgm:cxn modelId="{9EE0EC54-B5D6-42EF-A231-5D841D4E1AFA}" type="presParOf" srcId="{795017DA-1428-4418-98B7-573F3D9A8F16}" destId="{E4CA05A0-7F99-43EE-9411-3896EA356728}" srcOrd="5" destOrd="0" presId="urn:microsoft.com/office/officeart/2005/8/layout/hList9"/>
    <dgm:cxn modelId="{8EB68A30-DF65-45D0-86E6-0E6B02C2BAE1}" type="presParOf" srcId="{E4CA05A0-7F99-43EE-9411-3896EA356728}" destId="{C9001D07-D3FD-4F04-A7D0-4F59ECFFAA0B}" srcOrd="0" destOrd="0" presId="urn:microsoft.com/office/officeart/2005/8/layout/hList9"/>
    <dgm:cxn modelId="{B680904A-298C-47F1-92BB-0AFE12106A16}" type="presParOf" srcId="{E4CA05A0-7F99-43EE-9411-3896EA356728}" destId="{DE550805-BBB0-45B7-95F3-5CED649A1AE0}" srcOrd="1" destOrd="0" presId="urn:microsoft.com/office/officeart/2005/8/layout/hList9"/>
    <dgm:cxn modelId="{256D80B1-66D6-485A-901D-2AFBA75E239D}" type="presParOf" srcId="{339927C8-E181-43C5-9070-50C3AD205CC2}" destId="{82EBB92C-F1A5-4FED-947F-8B9E23D68FCD}" srcOrd="2" destOrd="0" presId="urn:microsoft.com/office/officeart/2005/8/layout/hList9"/>
    <dgm:cxn modelId="{2B7A80D2-5B63-4266-9AC9-EBD4D5DDBAA6}" type="presParOf" srcId="{339927C8-E181-43C5-9070-50C3AD205CC2}" destId="{14AFF6B3-C596-46F4-BC4C-15D52D5CA779}" srcOrd="3" destOrd="0" presId="urn:microsoft.com/office/officeart/2005/8/layout/hList9"/>
    <dgm:cxn modelId="{2FB5AFCF-63BB-477A-AEE8-D2F2D0E6F808}" type="presParOf" srcId="{339927C8-E181-43C5-9070-50C3AD205CC2}" destId="{F33CAA53-5B42-4721-A61D-A9BF429B41B2}" srcOrd="4" destOrd="0" presId="urn:microsoft.com/office/officeart/2005/8/layout/hList9"/>
    <dgm:cxn modelId="{82340001-7A11-4124-B19C-05EE6331F4CF}" type="presParOf" srcId="{339927C8-E181-43C5-9070-50C3AD205CC2}" destId="{02D6980D-8D92-46A4-B09B-2BE4B81ECE31}" srcOrd="5" destOrd="0" presId="urn:microsoft.com/office/officeart/2005/8/layout/hList9"/>
    <dgm:cxn modelId="{18AC0317-161F-4262-87DF-34F22BBDCD6A}" type="presParOf" srcId="{339927C8-E181-43C5-9070-50C3AD205CC2}" destId="{6BA27273-8C06-4181-956C-1F3F068B5D75}" srcOrd="6" destOrd="0" presId="urn:microsoft.com/office/officeart/2005/8/layout/hList9"/>
    <dgm:cxn modelId="{D7610993-0589-45F8-AD88-C95181877030}" type="presParOf" srcId="{6BA27273-8C06-4181-956C-1F3F068B5D75}" destId="{0CB95D34-3E96-4807-AA96-C2315142F6DC}" srcOrd="0" destOrd="0" presId="urn:microsoft.com/office/officeart/2005/8/layout/hList9"/>
    <dgm:cxn modelId="{F891B4BB-5742-44BE-8C63-1E49B355722C}" type="presParOf" srcId="{6BA27273-8C06-4181-956C-1F3F068B5D75}" destId="{C19DADBB-342D-4534-A431-E6FC8B2EE6C4}" srcOrd="1" destOrd="0" presId="urn:microsoft.com/office/officeart/2005/8/layout/hList9"/>
    <dgm:cxn modelId="{210AC71D-FF04-4F5D-9224-516BC9D8341E}" type="presParOf" srcId="{C19DADBB-342D-4534-A431-E6FC8B2EE6C4}" destId="{1E6B0EB5-73FE-4EF7-A122-D12FC18EDF90}" srcOrd="0" destOrd="0" presId="urn:microsoft.com/office/officeart/2005/8/layout/hList9"/>
    <dgm:cxn modelId="{3367F901-B95F-4F41-9726-16BC439574EA}" type="presParOf" srcId="{C19DADBB-342D-4534-A431-E6FC8B2EE6C4}" destId="{63368D38-4C05-47ED-9810-D420183B3681}" srcOrd="1" destOrd="0" presId="urn:microsoft.com/office/officeart/2005/8/layout/hList9"/>
    <dgm:cxn modelId="{38020DD6-63FC-448C-A76E-72141C3AA063}" type="presParOf" srcId="{6BA27273-8C06-4181-956C-1F3F068B5D75}" destId="{1E8F984C-BECD-4233-9152-BEAD997DA981}" srcOrd="2" destOrd="0" presId="urn:microsoft.com/office/officeart/2005/8/layout/hList9"/>
    <dgm:cxn modelId="{4D1D6A85-F662-4039-809E-F972B3B4F864}" type="presParOf" srcId="{1E8F984C-BECD-4233-9152-BEAD997DA981}" destId="{26C05468-6480-418F-ADF7-A202D38F772B}" srcOrd="0" destOrd="0" presId="urn:microsoft.com/office/officeart/2005/8/layout/hList9"/>
    <dgm:cxn modelId="{EF7EE69C-7492-4C2A-8AC5-759EC054D4E1}" type="presParOf" srcId="{1E8F984C-BECD-4233-9152-BEAD997DA981}" destId="{3F3D858A-70C8-4A9C-B955-AE96B1CA8846}" srcOrd="1" destOrd="0" presId="urn:microsoft.com/office/officeart/2005/8/layout/hList9"/>
    <dgm:cxn modelId="{8FFE2D52-140C-49E0-A536-ECADFBE79A89}" type="presParOf" srcId="{6BA27273-8C06-4181-956C-1F3F068B5D75}" destId="{D3C5D319-9780-4C56-85DA-0AEF4591B258}" srcOrd="3" destOrd="0" presId="urn:microsoft.com/office/officeart/2005/8/layout/hList9"/>
    <dgm:cxn modelId="{46660020-37C6-48C6-B75A-4414C3E18C2F}" type="presParOf" srcId="{D3C5D319-9780-4C56-85DA-0AEF4591B258}" destId="{F6FB1D67-8FDC-468E-83EA-347879D2F577}" srcOrd="0" destOrd="0" presId="urn:microsoft.com/office/officeart/2005/8/layout/hList9"/>
    <dgm:cxn modelId="{556769EF-8290-4086-AA7F-60D80C5CBFEE}" type="presParOf" srcId="{D3C5D319-9780-4C56-85DA-0AEF4591B258}" destId="{750C8824-8D64-46F4-BCF8-A95D16E51FD9}" srcOrd="1" destOrd="0" presId="urn:microsoft.com/office/officeart/2005/8/layout/hList9"/>
    <dgm:cxn modelId="{928C1FC4-3038-463B-837D-0E29DFA219B9}" type="presParOf" srcId="{6BA27273-8C06-4181-956C-1F3F068B5D75}" destId="{A2187563-022E-4A2B-9EB8-E073B8FB4A94}" srcOrd="4" destOrd="0" presId="urn:microsoft.com/office/officeart/2005/8/layout/hList9"/>
    <dgm:cxn modelId="{FD3F88B7-1523-4957-B818-6D02FD20B1A9}" type="presParOf" srcId="{A2187563-022E-4A2B-9EB8-E073B8FB4A94}" destId="{073B5259-6F15-4996-B806-85C18161A2EF}" srcOrd="0" destOrd="0" presId="urn:microsoft.com/office/officeart/2005/8/layout/hList9"/>
    <dgm:cxn modelId="{F1FC25F5-0573-49F0-8FC4-CF06EC0E583E}" type="presParOf" srcId="{A2187563-022E-4A2B-9EB8-E073B8FB4A94}" destId="{0D548F38-4D29-4732-A6F8-CD96464E782F}" srcOrd="1" destOrd="0" presId="urn:microsoft.com/office/officeart/2005/8/layout/hList9"/>
    <dgm:cxn modelId="{41FEC53D-F4E6-44E8-8A83-ED8B7E47845D}" type="presParOf" srcId="{6BA27273-8C06-4181-956C-1F3F068B5D75}" destId="{C75F4F4F-1459-40E9-9639-2BCA502AED6F}" srcOrd="5" destOrd="0" presId="urn:microsoft.com/office/officeart/2005/8/layout/hList9"/>
    <dgm:cxn modelId="{EB013D2E-CBD6-480B-810B-C18DB605AC1A}" type="presParOf" srcId="{C75F4F4F-1459-40E9-9639-2BCA502AED6F}" destId="{9B1B44C3-942F-41A1-A226-D6067EE36BA6}" srcOrd="0" destOrd="0" presId="urn:microsoft.com/office/officeart/2005/8/layout/hList9"/>
    <dgm:cxn modelId="{D46D28BF-0F94-41FC-AD0A-94186DE7B7C8}" type="presParOf" srcId="{C75F4F4F-1459-40E9-9639-2BCA502AED6F}" destId="{AEA82311-587B-41AA-8EA7-6802CA1B204F}" srcOrd="1" destOrd="0" presId="urn:microsoft.com/office/officeart/2005/8/layout/hList9"/>
    <dgm:cxn modelId="{FC98F1FD-A6CB-4CDC-8CAD-B1D468DEBCF9}" type="presParOf" srcId="{339927C8-E181-43C5-9070-50C3AD205CC2}" destId="{3C595472-F3BC-49D9-AD67-1D7E16943EBA}" srcOrd="7" destOrd="0" presId="urn:microsoft.com/office/officeart/2005/8/layout/hList9"/>
    <dgm:cxn modelId="{AC342344-3454-4A5D-A005-6DB9C6BD9ECF}" type="presParOf" srcId="{339927C8-E181-43C5-9070-50C3AD205CC2}" destId="{F9F4ADA4-8031-4AFE-9DBD-E7EFAD67B824}" srcOrd="8" destOrd="0" presId="urn:microsoft.com/office/officeart/2005/8/layout/hList9"/>
    <dgm:cxn modelId="{6E9525A2-D3C8-42B8-8B3D-E3105A866EA5}" type="presParOf" srcId="{339927C8-E181-43C5-9070-50C3AD205CC2}" destId="{1A942086-0189-44FC-9340-54C2DE37959F}" srcOrd="9" destOrd="0" presId="urn:microsoft.com/office/officeart/2005/8/layout/hList9"/>
    <dgm:cxn modelId="{AEE83F20-E9B5-4BC0-90D0-3347270B7EBC}" type="presParOf" srcId="{339927C8-E181-43C5-9070-50C3AD205CC2}" destId="{DDF054FF-DEDA-4571-A38F-BDFC9AA37B4F}" srcOrd="10" destOrd="0" presId="urn:microsoft.com/office/officeart/2005/8/layout/hList9"/>
    <dgm:cxn modelId="{C7CCF343-8D67-4015-B0F7-A52F94640FC3}" type="presParOf" srcId="{339927C8-E181-43C5-9070-50C3AD205CC2}" destId="{E872D30A-CDC4-4FCC-AA71-60A5DF47DE57}" srcOrd="11" destOrd="0" presId="urn:microsoft.com/office/officeart/2005/8/layout/hList9"/>
    <dgm:cxn modelId="{A0CE5B94-3B7A-4CF4-AF93-ECB37B9DCC5E}" type="presParOf" srcId="{E872D30A-CDC4-4FCC-AA71-60A5DF47DE57}" destId="{D210776F-BDF7-485F-9B35-49789464FC42}" srcOrd="0" destOrd="0" presId="urn:microsoft.com/office/officeart/2005/8/layout/hList9"/>
    <dgm:cxn modelId="{9D736ACB-BA87-43E9-A4B3-C4666DD37570}" type="presParOf" srcId="{E872D30A-CDC4-4FCC-AA71-60A5DF47DE57}" destId="{ED47B6FD-8A66-4A3E-BE74-8618695DAA17}" srcOrd="1" destOrd="0" presId="urn:microsoft.com/office/officeart/2005/8/layout/hList9"/>
    <dgm:cxn modelId="{8AF60497-546B-491B-9200-EC430B614DAB}" type="presParOf" srcId="{ED47B6FD-8A66-4A3E-BE74-8618695DAA17}" destId="{D2080A44-6C5F-44D5-81C6-8EB53109A2BD}" srcOrd="0" destOrd="0" presId="urn:microsoft.com/office/officeart/2005/8/layout/hList9"/>
    <dgm:cxn modelId="{CF54C994-E26E-455A-9ED2-8E409EF32B72}" type="presParOf" srcId="{ED47B6FD-8A66-4A3E-BE74-8618695DAA17}" destId="{B25BAB23-AB51-401E-8B50-D317F9DC52CD}" srcOrd="1" destOrd="0" presId="urn:microsoft.com/office/officeart/2005/8/layout/hList9"/>
    <dgm:cxn modelId="{20D2774B-B40D-473E-BEF4-79418F5234F6}" type="presParOf" srcId="{E872D30A-CDC4-4FCC-AA71-60A5DF47DE57}" destId="{0135A914-04C1-4607-BE73-DB7C0696F153}" srcOrd="2" destOrd="0" presId="urn:microsoft.com/office/officeart/2005/8/layout/hList9"/>
    <dgm:cxn modelId="{37FF97DB-A24A-4743-AA27-D2F6F681FABE}" type="presParOf" srcId="{0135A914-04C1-4607-BE73-DB7C0696F153}" destId="{3A935DE0-54A8-4D3C-9881-6125570AB61D}" srcOrd="0" destOrd="0" presId="urn:microsoft.com/office/officeart/2005/8/layout/hList9"/>
    <dgm:cxn modelId="{9C7C1EE2-0BD9-443E-BD01-D1FE8629735E}" type="presParOf" srcId="{0135A914-04C1-4607-BE73-DB7C0696F153}" destId="{4B1C069B-3330-4389-895F-9E068AE7604A}" srcOrd="1" destOrd="0" presId="urn:microsoft.com/office/officeart/2005/8/layout/hList9"/>
    <dgm:cxn modelId="{1210626C-8A1C-4D5E-BC2B-C74BDCB88EBE}" type="presParOf" srcId="{E872D30A-CDC4-4FCC-AA71-60A5DF47DE57}" destId="{EEB899B6-395C-458A-82B2-497D26F7E542}" srcOrd="3" destOrd="0" presId="urn:microsoft.com/office/officeart/2005/8/layout/hList9"/>
    <dgm:cxn modelId="{6A17D489-3B0E-4E5E-9DCB-D40322047E71}" type="presParOf" srcId="{EEB899B6-395C-458A-82B2-497D26F7E542}" destId="{9D7E0E2F-06DC-47DF-9B85-71DF599C2BE9}" srcOrd="0" destOrd="0" presId="urn:microsoft.com/office/officeart/2005/8/layout/hList9"/>
    <dgm:cxn modelId="{1EFC414C-84F0-4326-B489-9AE7A9C9A222}" type="presParOf" srcId="{EEB899B6-395C-458A-82B2-497D26F7E542}" destId="{9E0C8CF1-232F-4A68-93CD-812CF10AC407}" srcOrd="1" destOrd="0" presId="urn:microsoft.com/office/officeart/2005/8/layout/hList9"/>
    <dgm:cxn modelId="{47C57DD3-C777-4DEE-AB07-287E81BB9E56}" type="presParOf" srcId="{E872D30A-CDC4-4FCC-AA71-60A5DF47DE57}" destId="{73F33AEB-66A2-4ADF-9FA9-7C418F07872C}" srcOrd="4" destOrd="0" presId="urn:microsoft.com/office/officeart/2005/8/layout/hList9"/>
    <dgm:cxn modelId="{A28774F0-A420-4F04-8E2D-07A23FF2C9C8}" type="presParOf" srcId="{73F33AEB-66A2-4ADF-9FA9-7C418F07872C}" destId="{606350E3-08E2-4D1F-94C9-B03852D9A59B}" srcOrd="0" destOrd="0" presId="urn:microsoft.com/office/officeart/2005/8/layout/hList9"/>
    <dgm:cxn modelId="{F113A89B-50E1-4302-8F74-413D7704DB1C}" type="presParOf" srcId="{73F33AEB-66A2-4ADF-9FA9-7C418F07872C}" destId="{319A700A-55AE-439C-974D-8A64D4E0A001}" srcOrd="1" destOrd="0" presId="urn:microsoft.com/office/officeart/2005/8/layout/hList9"/>
    <dgm:cxn modelId="{299F4FFA-25BC-4677-AB8C-BB37BAD3745D}" type="presParOf" srcId="{E872D30A-CDC4-4FCC-AA71-60A5DF47DE57}" destId="{9B5EEC66-28A7-4E5E-A17D-3AFC4EB05AE4}" srcOrd="5" destOrd="0" presId="urn:microsoft.com/office/officeart/2005/8/layout/hList9"/>
    <dgm:cxn modelId="{DA2B04A3-6695-4408-83E3-A7C2F95BC299}" type="presParOf" srcId="{9B5EEC66-28A7-4E5E-A17D-3AFC4EB05AE4}" destId="{209DF256-47F0-40AD-8B3A-8C5BFC46BF46}" srcOrd="0" destOrd="0" presId="urn:microsoft.com/office/officeart/2005/8/layout/hList9"/>
    <dgm:cxn modelId="{7DDFAC0B-B47B-49AA-9EFE-698479FE2B67}" type="presParOf" srcId="{9B5EEC66-28A7-4E5E-A17D-3AFC4EB05AE4}" destId="{6F982626-9249-4699-89A2-F28C98F04E70}" srcOrd="1" destOrd="0" presId="urn:microsoft.com/office/officeart/2005/8/layout/hList9"/>
    <dgm:cxn modelId="{78335F51-6978-48A0-9F8F-89C1BA424CD9}" type="presParOf" srcId="{339927C8-E181-43C5-9070-50C3AD205CC2}" destId="{847BD324-B70B-4411-BFE7-727E3C6C86B8}" srcOrd="12" destOrd="0" presId="urn:microsoft.com/office/officeart/2005/8/layout/hList9"/>
    <dgm:cxn modelId="{7650876D-2295-420A-8235-3CB059E7719E}" type="presParOf" srcId="{339927C8-E181-43C5-9070-50C3AD205CC2}" destId="{AC630451-E5AE-4978-94F5-A84C12D6F92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C702-1478-49A1-AABC-4DF8DCEE02D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A45-3A82-40AA-964A-238F95725BD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86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918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48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93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93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93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FA45-3A82-40AA-964A-238F95725BD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593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60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55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913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54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3358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506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393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42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96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797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220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39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7E72B0-CB1D-4EF1-BF9E-B9F02A9C2233}" type="datetimeFigureOut">
              <a:rPr lang="fr-CA" smtClean="0"/>
              <a:t>2012-04-24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9DD21D1-A6E9-4123-990F-BDBE6E71DBA0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stat.gouv.qc.ca/" TargetMode="External"/><Relationship Id="rId3" Type="http://schemas.openxmlformats.org/officeDocument/2006/relationships/hyperlink" Target="http://66.240.150.17/cubes/intro-f.html" TargetMode="External"/><Relationship Id="rId7" Type="http://schemas.openxmlformats.org/officeDocument/2006/relationships/hyperlink" Target="http://www.gnb.ca/0051/pub/index-f.asp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hyperlink" Target="http://www.oecd.org/statsportal/0,3352,fr_2825_293564_1_1_1_1_1,00.html" TargetMode="External"/><Relationship Id="rId5" Type="http://schemas.openxmlformats.org/officeDocument/2006/relationships/hyperlink" Target="http://www.cihi.ca/CIHI-ext-portal/internet/EN/Products/products/cihi000005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5.statcan.gc.ca/subject-sujet/theme-theme.action?pid=2966&amp;lang=fra&amp;more=0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rdc-cdr/data-donnee-fra.htm" TargetMode="External"/><Relationship Id="rId2" Type="http://schemas.openxmlformats.org/officeDocument/2006/relationships/hyperlink" Target="http://www.statcan.gc.ca/cgi-bin/spider/dli_list_f.cgi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oncton.ca/umcm-bibliotheque-champlain/node/4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5.statcan.gc.ca/subject-sujet/theme-theme.action?pid=2966&amp;lang=fra&amp;more=0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can.gc.ca/pub/82-221-x/82-221-x2011002-fra.htm" TargetMode="External"/><Relationship Id="rId3" Type="http://schemas.openxmlformats.org/officeDocument/2006/relationships/hyperlink" Target="http://www.statcan.gc.ca/bsolc/olc-cel/olc-cel?catno=82-583-X&amp;chropg=1&amp;lang=fra" TargetMode="External"/><Relationship Id="rId7" Type="http://schemas.openxmlformats.org/officeDocument/2006/relationships/hyperlink" Target="http://www12.statcan.gc.ca/health-sante/82-228/details/page.cfm?Lang=F&amp;Tab=1&amp;Geo1=HR&amp;Code1=1301&amp;Geo2=PR&amp;Code2=13&amp;Data=Rate&amp;SearchText=moncton&amp;SearchType=Contains&amp;SearchPR=01&amp;B1=All&amp;Custom=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statcan.gc.ca/pub/11-402-x/2011000/pdf/health-sante-fra.pdf" TargetMode="External"/><Relationship Id="rId5" Type="http://schemas.openxmlformats.org/officeDocument/2006/relationships/hyperlink" Target="http://www.uregina.ca/admin/faculty/Lockhart/hsrc/index.html" TargetMode="External"/><Relationship Id="rId4" Type="http://schemas.openxmlformats.org/officeDocument/2006/relationships/hyperlink" Target="http://atlas.nrcan.gc.ca/auth/francais/maps/health" TargetMode="External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9134805" cy="2880320"/>
          </a:xfrm>
        </p:spPr>
        <p:txBody>
          <a:bodyPr>
            <a:normAutofit/>
          </a:bodyPr>
          <a:lstStyle/>
          <a:p>
            <a:r>
              <a:rPr lang="fr-CA" dirty="0"/>
              <a:t>Avoir accès aux </a:t>
            </a:r>
            <a:r>
              <a:rPr lang="fr-CA" b="1" dirty="0" smtClean="0"/>
              <a:t>statistiques en </a:t>
            </a:r>
            <a:r>
              <a:rPr lang="fr-CA" b="1" dirty="0"/>
              <a:t>santé </a:t>
            </a:r>
            <a:r>
              <a:rPr lang="fr-CA" dirty="0"/>
              <a:t>en utilisant les ressources de la </a:t>
            </a:r>
            <a:r>
              <a:rPr lang="fr-CA" b="1" dirty="0"/>
              <a:t>Bibliothèque </a:t>
            </a:r>
            <a:r>
              <a:rPr lang="fr-CA" b="1" dirty="0" smtClean="0"/>
              <a:t>Champlain</a:t>
            </a:r>
          </a:p>
        </p:txBody>
      </p:sp>
      <p:pic>
        <p:nvPicPr>
          <p:cNvPr id="4" name="Image 3" descr="V_BIBLIOTHEQUE_CHAMPL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0292" y="332656"/>
            <a:ext cx="3947160" cy="2758440"/>
          </a:xfrm>
          <a:prstGeom prst="rect">
            <a:avLst/>
          </a:prstGeom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107504" y="5517232"/>
            <a:ext cx="9134805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sz="2400" dirty="0" smtClean="0"/>
          </a:p>
          <a:p>
            <a:r>
              <a:rPr lang="fr-CA" sz="2400" dirty="0" smtClean="0">
                <a:solidFill>
                  <a:srgbClr val="265A9A"/>
                </a:solidFill>
              </a:rPr>
              <a:t>Julie.Marcoux@umoncton.ca </a:t>
            </a:r>
          </a:p>
          <a:p>
            <a:r>
              <a:rPr lang="fr-CA" sz="2400" dirty="0" smtClean="0">
                <a:solidFill>
                  <a:srgbClr val="265A9A"/>
                </a:solidFill>
              </a:rPr>
              <a:t>(506) 858-4154</a:t>
            </a:r>
          </a:p>
        </p:txBody>
      </p:sp>
    </p:spTree>
    <p:extLst>
      <p:ext uri="{BB962C8B-B14F-4D97-AF65-F5344CB8AC3E}">
        <p14:creationId xmlns:p14="http://schemas.microsoft.com/office/powerpoint/2010/main" val="97559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18555653"/>
              </p:ext>
            </p:extLst>
          </p:nvPr>
        </p:nvGraphicFramePr>
        <p:xfrm>
          <a:off x="-1441176" y="-2187624"/>
          <a:ext cx="10585176" cy="800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877272"/>
            <a:ext cx="8229600" cy="864096"/>
          </a:xfrm>
        </p:spPr>
        <p:txBody>
          <a:bodyPr/>
          <a:lstStyle/>
          <a:p>
            <a:r>
              <a:rPr lang="fr-CA" dirty="0" smtClean="0"/>
              <a:t>Contactez-nous!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43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985" y="-171400"/>
            <a:ext cx="8229600" cy="1143000"/>
          </a:xfrm>
        </p:spPr>
        <p:txBody>
          <a:bodyPr/>
          <a:lstStyle/>
          <a:p>
            <a:r>
              <a:rPr lang="fr-CA" dirty="0" smtClean="0"/>
              <a:t>Pourquoi demander de l’aide?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5132" y="908720"/>
            <a:ext cx="8045286" cy="4821358"/>
          </a:xfrm>
        </p:spPr>
        <p:txBody>
          <a:bodyPr>
            <a:normAutofit/>
          </a:bodyPr>
          <a:lstStyle/>
          <a:p>
            <a:pPr lvl="0"/>
            <a:r>
              <a:rPr lang="fr-CA" dirty="0" smtClean="0"/>
              <a:t>Plusieurs sources différentes d’information.</a:t>
            </a:r>
            <a:endParaRPr lang="fr-CA" dirty="0"/>
          </a:p>
          <a:p>
            <a:pPr marL="82296" indent="0">
              <a:buNone/>
            </a:pPr>
            <a:endParaRPr lang="fr-CA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6" y="1628800"/>
            <a:ext cx="7324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87" y="5261172"/>
            <a:ext cx="1838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05" y="4221088"/>
            <a:ext cx="5953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600" y="2852936"/>
            <a:ext cx="72771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06" y="5118297"/>
            <a:ext cx="20193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05" y="5331930"/>
            <a:ext cx="1838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3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88832" cy="835631"/>
          </a:xfrm>
          <a:noFill/>
        </p:spPr>
        <p:txBody>
          <a:bodyPr>
            <a:noAutofit/>
          </a:bodyPr>
          <a:lstStyle/>
          <a:p>
            <a:r>
              <a:rPr lang="fr-CA" dirty="0" smtClean="0"/>
              <a:t>Pourquoi demander de l’aide?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26" y="1124744"/>
            <a:ext cx="5760640" cy="4248472"/>
          </a:xfrm>
          <a:noFill/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Plusieurs sortes de format</a:t>
            </a:r>
          </a:p>
          <a:p>
            <a:pPr lvl="1"/>
            <a:r>
              <a:rPr lang="fr-CA" sz="2800" dirty="0" smtClean="0"/>
              <a:t>Logiciels: SPSS, </a:t>
            </a:r>
            <a:r>
              <a:rPr lang="fr-CA" sz="2800" dirty="0" smtClean="0"/>
              <a:t>Stata, </a:t>
            </a:r>
            <a:r>
              <a:rPr lang="fr-CA" sz="2800" dirty="0" smtClean="0"/>
              <a:t>Excel, etc.</a:t>
            </a:r>
          </a:p>
          <a:p>
            <a:pPr lvl="1"/>
            <a:r>
              <a:rPr lang="fr-CA" sz="2800" dirty="0" smtClean="0"/>
              <a:t>Extensions de fichier: CSV, XML, TAB, SPS, DAT, XLSX</a:t>
            </a:r>
          </a:p>
          <a:p>
            <a:pPr lvl="1"/>
            <a:r>
              <a:rPr lang="fr-CA" sz="2800" dirty="0" smtClean="0"/>
              <a:t>Données </a:t>
            </a:r>
            <a:r>
              <a:rPr lang="fr-CA" sz="2800" dirty="0" err="1" smtClean="0"/>
              <a:t>géospatiales</a:t>
            </a:r>
            <a:r>
              <a:rPr lang="fr-CA" sz="2800" dirty="0" smtClean="0"/>
              <a:t>.</a:t>
            </a:r>
            <a:endParaRPr lang="fr-CA" sz="2800" dirty="0"/>
          </a:p>
          <a:p>
            <a:pPr marL="82296" indent="0">
              <a:buNone/>
            </a:pPr>
            <a:endParaRPr lang="fr-CA" sz="3600" dirty="0"/>
          </a:p>
        </p:txBody>
      </p:sp>
      <p:pic>
        <p:nvPicPr>
          <p:cNvPr id="2052" name="Picture 4" descr="C:\Documents and Settings\pjm8997\Local Settings\Temporary Internet Files\Content.IE5\3PZGZMS1\MP9004019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316281"/>
            <a:ext cx="3347864" cy="50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8767" y="1052736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fr-CA" dirty="0" smtClean="0"/>
              <a:t>Bonne </a:t>
            </a:r>
            <a:r>
              <a:rPr lang="fr-CA" dirty="0"/>
              <a:t>connaissance des </a:t>
            </a:r>
            <a:r>
              <a:rPr lang="fr-CA" dirty="0" smtClean="0"/>
              <a:t>embuches</a:t>
            </a:r>
          </a:p>
          <a:p>
            <a:pPr lvl="1"/>
            <a:r>
              <a:rPr lang="fr-CA" dirty="0" smtClean="0"/>
              <a:t>Géographie</a:t>
            </a:r>
          </a:p>
          <a:p>
            <a:pPr lvl="1"/>
            <a:r>
              <a:rPr lang="fr-CA" dirty="0"/>
              <a:t>D</a:t>
            </a:r>
            <a:r>
              <a:rPr lang="fr-CA" dirty="0" smtClean="0"/>
              <a:t>onnées historiques</a:t>
            </a:r>
          </a:p>
          <a:p>
            <a:pPr lvl="1"/>
            <a:r>
              <a:rPr lang="fr-CA" dirty="0" smtClean="0"/>
              <a:t>Collection de données</a:t>
            </a:r>
          </a:p>
          <a:p>
            <a:pPr lvl="1"/>
            <a:r>
              <a:rPr lang="fr-CA" dirty="0" smtClean="0"/>
              <a:t>Confidentialité</a:t>
            </a:r>
            <a:endParaRPr lang="fr-CA" dirty="0"/>
          </a:p>
          <a:p>
            <a:pPr marL="82296" indent="0">
              <a:buNone/>
            </a:pPr>
            <a:endParaRPr lang="fr-CA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6543" y="-171400"/>
            <a:ext cx="8229600" cy="1143000"/>
          </a:xfrm>
        </p:spPr>
        <p:txBody>
          <a:bodyPr/>
          <a:lstStyle/>
          <a:p>
            <a:r>
              <a:rPr lang="fr-CA" dirty="0" smtClean="0"/>
              <a:t>Pourquoi demander de l’aide?</a:t>
            </a:r>
            <a:endParaRPr lang="fr-CA" dirty="0"/>
          </a:p>
        </p:txBody>
      </p:sp>
      <p:pic>
        <p:nvPicPr>
          <p:cNvPr id="3076" name="Picture 4" descr="C:\Documents and Settings\pjm8997\Local Settings\Temporary Internet Files\Content.IE5\9YJE35JX\MC9002807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65" y="1412776"/>
            <a:ext cx="25078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067944" y="4149080"/>
            <a:ext cx="5472608" cy="23236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CA" dirty="0" smtClean="0"/>
              <a:t>Coût</a:t>
            </a:r>
          </a:p>
          <a:p>
            <a:pPr lvl="1"/>
            <a:r>
              <a:rPr lang="fr-CA" dirty="0" smtClean="0"/>
              <a:t>Recherche effectuée gratuitement!</a:t>
            </a:r>
          </a:p>
          <a:p>
            <a:pPr lvl="1"/>
            <a:r>
              <a:rPr lang="fr-CA" dirty="0" smtClean="0"/>
              <a:t>Certaines données ‘payantes’ sont gratuites!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pic>
        <p:nvPicPr>
          <p:cNvPr id="3077" name="Picture 5" descr="C:\Documents and Settings\pjm8997\Local Settings\Temporary Internet Files\Content.IE5\9YJE35JX\MP9004331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480320" cy="24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88832" cy="835631"/>
          </a:xfrm>
          <a:noFill/>
        </p:spPr>
        <p:txBody>
          <a:bodyPr>
            <a:noAutofit/>
          </a:bodyPr>
          <a:lstStyle/>
          <a:p>
            <a:r>
              <a:rPr lang="fr-CA" dirty="0" smtClean="0"/>
              <a:t>Pourquoi demander de l’aide?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627438" cy="4248472"/>
          </a:xfrm>
          <a:noFill/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Personnes-ressources!</a:t>
            </a:r>
            <a:endParaRPr lang="fr-CA" sz="2800" dirty="0"/>
          </a:p>
          <a:p>
            <a:pPr marL="82296" indent="0">
              <a:buNone/>
            </a:pPr>
            <a:endParaRPr lang="fr-CA" sz="3600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1484784"/>
            <a:ext cx="916935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4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980728"/>
            <a:ext cx="8208912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fr-CA" dirty="0" smtClean="0"/>
              <a:t>Collections spéciales de Statistique Canada</a:t>
            </a:r>
          </a:p>
          <a:p>
            <a:pPr marL="82296" lvl="0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La collection de l’Initiative de démocratisation des données (IDD) comprend les fichiers de </a:t>
            </a:r>
            <a:r>
              <a:rPr lang="fr-CA" dirty="0" err="1" smtClean="0"/>
              <a:t>microdonnées</a:t>
            </a:r>
            <a:r>
              <a:rPr lang="fr-CA" dirty="0" smtClean="0"/>
              <a:t> à grande diffusion et des données d’enquêtes</a:t>
            </a:r>
            <a:r>
              <a:rPr lang="fr-CA" dirty="0"/>
              <a:t>:  </a:t>
            </a:r>
            <a:r>
              <a:rPr lang="fr-CA" dirty="0">
                <a:hlinkClick r:id="rId2"/>
              </a:rPr>
              <a:t>http://www.statcan.gc.ca/cgi-bin/spider/dli_list_f.cgi</a:t>
            </a:r>
            <a:endParaRPr lang="fr-CA" dirty="0"/>
          </a:p>
          <a:p>
            <a:pPr marL="402336" lvl="1" indent="0">
              <a:buNone/>
            </a:pPr>
            <a:endParaRPr lang="fr-CA" dirty="0"/>
          </a:p>
          <a:p>
            <a:pPr lvl="1"/>
            <a:r>
              <a:rPr lang="fr-CA" dirty="0" smtClean="0"/>
              <a:t>La collection des Centre de données de recherche (CDR) comprennent des </a:t>
            </a:r>
            <a:r>
              <a:rPr lang="fr-CA" dirty="0" err="1" smtClean="0"/>
              <a:t>microdonnées</a:t>
            </a:r>
            <a:r>
              <a:rPr lang="fr-CA" dirty="0"/>
              <a:t> </a:t>
            </a:r>
            <a:r>
              <a:rPr lang="fr-CA" dirty="0" smtClean="0"/>
              <a:t>détaillées et des données d’enquêtes:  </a:t>
            </a: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www.statcan.gc.ca/rdc-cdr/data-donnee-fra.htm</a:t>
            </a:r>
            <a:endParaRPr lang="fr-CA" dirty="0" smtClean="0"/>
          </a:p>
          <a:p>
            <a:pPr marL="82296" indent="0">
              <a:buNone/>
            </a:pPr>
            <a:endParaRPr lang="fr-CA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6543" y="-171400"/>
            <a:ext cx="8229600" cy="1143000"/>
          </a:xfrm>
        </p:spPr>
        <p:txBody>
          <a:bodyPr/>
          <a:lstStyle/>
          <a:p>
            <a:r>
              <a:rPr lang="fr-CA" dirty="0" smtClean="0"/>
              <a:t>Pourquoi demander de l’aide?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09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88832" cy="835631"/>
          </a:xfrm>
          <a:noFill/>
        </p:spPr>
        <p:txBody>
          <a:bodyPr>
            <a:noAutofit/>
          </a:bodyPr>
          <a:lstStyle/>
          <a:p>
            <a:pPr algn="ctr"/>
            <a:r>
              <a:rPr lang="fr-CA" dirty="0" smtClean="0"/>
              <a:t>PAR OÙ COMMENCER?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627438" cy="4248472"/>
          </a:xfrm>
          <a:noFill/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Portail de la Bibliothèque Champlain</a:t>
            </a:r>
            <a:endParaRPr lang="fr-CA" sz="2800" dirty="0"/>
          </a:p>
          <a:p>
            <a:pPr marL="82296" indent="0">
              <a:buNone/>
            </a:pPr>
            <a:endParaRPr lang="fr-CA" sz="3600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44" y="1588570"/>
            <a:ext cx="66960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498080" cy="1143000"/>
          </a:xfrm>
        </p:spPr>
        <p:txBody>
          <a:bodyPr/>
          <a:lstStyle/>
          <a:p>
            <a:pPr algn="ctr"/>
            <a:r>
              <a:rPr lang="fr-CA" dirty="0" smtClean="0"/>
              <a:t>Par où commencer?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709" y="836712"/>
            <a:ext cx="7674056" cy="5195664"/>
          </a:xfrm>
        </p:spPr>
        <p:txBody>
          <a:bodyPr/>
          <a:lstStyle/>
          <a:p>
            <a:r>
              <a:rPr lang="fr-CA" dirty="0" smtClean="0"/>
              <a:t>Portail de Statistique Canada</a:t>
            </a:r>
            <a:endParaRPr lang="fr-CA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5"/>
            <a:ext cx="7471392" cy="61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835631"/>
          </a:xfrm>
          <a:noFill/>
        </p:spPr>
        <p:txBody>
          <a:bodyPr>
            <a:noAutofit/>
          </a:bodyPr>
          <a:lstStyle/>
          <a:p>
            <a:pPr algn="ctr"/>
            <a:r>
              <a:rPr lang="fr-CA" dirty="0" smtClean="0"/>
              <a:t>D’autres sources d’information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83" y="980728"/>
            <a:ext cx="8712968" cy="4896544"/>
          </a:xfrm>
          <a:noFill/>
        </p:spPr>
        <p:txBody>
          <a:bodyPr>
            <a:normAutofit/>
          </a:bodyPr>
          <a:lstStyle/>
          <a:p>
            <a:pPr lvl="0"/>
            <a:r>
              <a:rPr lang="fr-CA" sz="3600" dirty="0" smtClean="0"/>
              <a:t>Cartes</a:t>
            </a:r>
          </a:p>
          <a:p>
            <a:pPr lvl="1"/>
            <a:r>
              <a:rPr lang="fr-CA" sz="2400" dirty="0" smtClean="0">
                <a:hlinkClick r:id="rId3"/>
              </a:rPr>
              <a:t>Cartes</a:t>
            </a:r>
            <a:r>
              <a:rPr lang="fr-CA" sz="2400" dirty="0" smtClean="0"/>
              <a:t> reliées aux indicateurs de la santé </a:t>
            </a:r>
            <a:r>
              <a:rPr lang="fr-CA" sz="2400" dirty="0"/>
              <a:t>de Statistique </a:t>
            </a:r>
            <a:r>
              <a:rPr lang="fr-CA" sz="2400" dirty="0" smtClean="0"/>
              <a:t>Canada.</a:t>
            </a:r>
          </a:p>
          <a:p>
            <a:pPr lvl="1"/>
            <a:r>
              <a:rPr lang="fr-CA" sz="2400" dirty="0" smtClean="0">
                <a:hlinkClick r:id="rId4"/>
              </a:rPr>
              <a:t>Cartes </a:t>
            </a:r>
            <a:r>
              <a:rPr lang="fr-CA" sz="2400" dirty="0" smtClean="0"/>
              <a:t>de l’Atlas du Canada.</a:t>
            </a:r>
          </a:p>
          <a:p>
            <a:r>
              <a:rPr lang="fr-CA" sz="3600" dirty="0" smtClean="0"/>
              <a:t>Données</a:t>
            </a:r>
          </a:p>
          <a:p>
            <a:pPr lvl="1"/>
            <a:r>
              <a:rPr lang="fr-CA" sz="2400" dirty="0"/>
              <a:t>Provincial and </a:t>
            </a:r>
            <a:r>
              <a:rPr lang="fr-CA" sz="2400" dirty="0" err="1"/>
              <a:t>Regional</a:t>
            </a:r>
            <a:r>
              <a:rPr lang="fr-CA" sz="2400" dirty="0"/>
              <a:t> </a:t>
            </a:r>
            <a:r>
              <a:rPr lang="fr-CA" sz="2400" dirty="0" err="1"/>
              <a:t>Health</a:t>
            </a:r>
            <a:r>
              <a:rPr lang="fr-CA" sz="2400" dirty="0"/>
              <a:t> System </a:t>
            </a:r>
            <a:r>
              <a:rPr lang="fr-CA" sz="2400" dirty="0">
                <a:hlinkClick r:id="rId5"/>
              </a:rPr>
              <a:t>Report </a:t>
            </a:r>
            <a:r>
              <a:rPr lang="fr-CA" sz="2400" dirty="0" err="1" smtClean="0">
                <a:hlinkClick r:id="rId5"/>
              </a:rPr>
              <a:t>Cards</a:t>
            </a:r>
            <a:endParaRPr lang="fr-CA" sz="2400" dirty="0" smtClean="0"/>
          </a:p>
          <a:p>
            <a:pPr lvl="1"/>
            <a:r>
              <a:rPr lang="fr-CA" sz="2400" dirty="0" smtClean="0">
                <a:hlinkClick r:id="rId6"/>
              </a:rPr>
              <a:t>Annuaire</a:t>
            </a:r>
            <a:r>
              <a:rPr lang="fr-CA" sz="2400" dirty="0" smtClean="0"/>
              <a:t> du Canada de Statistique Canada.</a:t>
            </a:r>
          </a:p>
          <a:p>
            <a:pPr lvl="1"/>
            <a:r>
              <a:rPr lang="fr-CA" sz="2400" dirty="0" smtClean="0">
                <a:hlinkClick r:id="rId7"/>
              </a:rPr>
              <a:t>Profils </a:t>
            </a:r>
            <a:r>
              <a:rPr lang="fr-CA" sz="2400" dirty="0" smtClean="0"/>
              <a:t>de la santé de Statistique Canada.</a:t>
            </a:r>
          </a:p>
          <a:p>
            <a:pPr lvl="1"/>
            <a:r>
              <a:rPr lang="fr-CA" sz="2400" dirty="0" smtClean="0">
                <a:hlinkClick r:id="rId8"/>
              </a:rPr>
              <a:t>Indicateurs</a:t>
            </a:r>
            <a:r>
              <a:rPr lang="fr-CA" sz="2400" dirty="0" smtClean="0"/>
              <a:t> de la santé de Statistique Canada.</a:t>
            </a:r>
            <a:endParaRPr lang="fr-CA" sz="2400" dirty="0"/>
          </a:p>
        </p:txBody>
      </p:sp>
      <p:pic>
        <p:nvPicPr>
          <p:cNvPr id="3075" name="Picture 3" descr="C:\Documents and Settings\pjm8997\Local Settings\Temporary Internet Files\Content.IE5\39GQX0J2\MC9002819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570818" cy="14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in pop">
  <a:themeElements>
    <a:clrScheme name="urbai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i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i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332</Words>
  <Application>Microsoft Office PowerPoint</Application>
  <PresentationFormat>Affichage à l'écran (4:3)</PresentationFormat>
  <Paragraphs>65</Paragraphs>
  <Slides>10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Thème Office</vt:lpstr>
      <vt:lpstr>Solstice</vt:lpstr>
      <vt:lpstr>urbain pop</vt:lpstr>
      <vt:lpstr>Présentation PowerPoint</vt:lpstr>
      <vt:lpstr>Pourquoi demander de l’aide?</vt:lpstr>
      <vt:lpstr>Pourquoi demander de l’aide?</vt:lpstr>
      <vt:lpstr>Pourquoi demander de l’aide?</vt:lpstr>
      <vt:lpstr>Pourquoi demander de l’aide?</vt:lpstr>
      <vt:lpstr>Pourquoi demander de l’aide?</vt:lpstr>
      <vt:lpstr>PAR OÙ COMMENCER?</vt:lpstr>
      <vt:lpstr>Par où commencer?</vt:lpstr>
      <vt:lpstr>D’autres sources d’information</vt:lpstr>
      <vt:lpstr>Contactez-nous!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 </dc:creator>
  <cp:lastModifiedBy> </cp:lastModifiedBy>
  <cp:revision>83</cp:revision>
  <dcterms:created xsi:type="dcterms:W3CDTF">2012-01-04T17:10:56Z</dcterms:created>
  <dcterms:modified xsi:type="dcterms:W3CDTF">2012-04-24T14:46:39Z</dcterms:modified>
</cp:coreProperties>
</file>